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3" r:id="rId5"/>
  </p:sldMasterIdLst>
  <p:notesMasterIdLst>
    <p:notesMasterId r:id="rId46"/>
  </p:notesMasterIdLst>
  <p:sldIdLst>
    <p:sldId id="264" r:id="rId6"/>
    <p:sldId id="313" r:id="rId7"/>
    <p:sldId id="295" r:id="rId8"/>
    <p:sldId id="261" r:id="rId9"/>
    <p:sldId id="304" r:id="rId10"/>
    <p:sldId id="312" r:id="rId11"/>
    <p:sldId id="296" r:id="rId12"/>
    <p:sldId id="305" r:id="rId13"/>
    <p:sldId id="315" r:id="rId14"/>
    <p:sldId id="316" r:id="rId15"/>
    <p:sldId id="317" r:id="rId16"/>
    <p:sldId id="297" r:id="rId17"/>
    <p:sldId id="306" r:id="rId18"/>
    <p:sldId id="318" r:id="rId19"/>
    <p:sldId id="314" r:id="rId20"/>
    <p:sldId id="320" r:id="rId21"/>
    <p:sldId id="298" r:id="rId22"/>
    <p:sldId id="307" r:id="rId23"/>
    <p:sldId id="319" r:id="rId24"/>
    <p:sldId id="321" r:id="rId25"/>
    <p:sldId id="322" r:id="rId26"/>
    <p:sldId id="299" r:id="rId27"/>
    <p:sldId id="308" r:id="rId28"/>
    <p:sldId id="323" r:id="rId29"/>
    <p:sldId id="328" r:id="rId30"/>
    <p:sldId id="326" r:id="rId31"/>
    <p:sldId id="300" r:id="rId32"/>
    <p:sldId id="309" r:id="rId33"/>
    <p:sldId id="329" r:id="rId34"/>
    <p:sldId id="310" r:id="rId35"/>
    <p:sldId id="332" r:id="rId36"/>
    <p:sldId id="333" r:id="rId37"/>
    <p:sldId id="302" r:id="rId38"/>
    <p:sldId id="311" r:id="rId39"/>
    <p:sldId id="327" r:id="rId40"/>
    <p:sldId id="334" r:id="rId41"/>
    <p:sldId id="303" r:id="rId42"/>
    <p:sldId id="330" r:id="rId43"/>
    <p:sldId id="331" r:id="rId44"/>
    <p:sldId id="293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5C62B-EE82-622F-64C2-93C15D977BD0}" v="21" dt="2022-04-13T19:11:28.700"/>
    <p1510:client id="{7523EB37-C256-CFDE-2246-825A99E15DC5}" v="31" dt="2022-04-13T19:07:46.874"/>
    <p1510:client id="{D4F88DD7-55CD-53E5-57B4-C8B6B8D6A53C}" v="335" dt="2022-04-05T17:18:42.881"/>
    <p1510:client id="{F6662FC3-555D-4BC3-AF03-7F1F97EF2FF9}" v="453" dt="2022-04-05T16:42:47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434" autoAdjust="0"/>
  </p:normalViewPr>
  <p:slideViewPr>
    <p:cSldViewPr snapToGrid="0">
      <p:cViewPr varScale="1">
        <p:scale>
          <a:sx n="99" d="100"/>
          <a:sy n="99" d="100"/>
        </p:scale>
        <p:origin x="78" y="5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Shipman" userId="S::williams@mintek.co.za::24def27b-7d59-42c5-b9a8-41dc7dd2c48e" providerId="AD" clId="Web-{F6662FC3-555D-4BC3-AF03-7F1F97EF2FF9}"/>
    <pc:docChg chg="addSld delSld modSld">
      <pc:chgData name="William Shipman" userId="S::williams@mintek.co.za::24def27b-7d59-42c5-b9a8-41dc7dd2c48e" providerId="AD" clId="Web-{F6662FC3-555D-4BC3-AF03-7F1F97EF2FF9}" dt="2022-04-05T16:42:47.718" v="410"/>
      <pc:docMkLst>
        <pc:docMk/>
      </pc:docMkLst>
      <pc:sldChg chg="modSp">
        <pc:chgData name="William Shipman" userId="S::williams@mintek.co.za::24def27b-7d59-42c5-b9a8-41dc7dd2c48e" providerId="AD" clId="Web-{F6662FC3-555D-4BC3-AF03-7F1F97EF2FF9}" dt="2022-04-04T16:29:11.134" v="220" actId="20577"/>
        <pc:sldMkLst>
          <pc:docMk/>
          <pc:sldMk cId="2253506394" sldId="261"/>
        </pc:sldMkLst>
        <pc:spChg chg="mod">
          <ac:chgData name="William Shipman" userId="S::williams@mintek.co.za::24def27b-7d59-42c5-b9a8-41dc7dd2c48e" providerId="AD" clId="Web-{F6662FC3-555D-4BC3-AF03-7F1F97EF2FF9}" dt="2022-04-04T16:29:11.134" v="220" actId="20577"/>
          <ac:spMkLst>
            <pc:docMk/>
            <pc:sldMk cId="2253506394" sldId="261"/>
            <ac:spMk id="2" creationId="{00000000-0000-0000-0000-000000000000}"/>
          </ac:spMkLst>
        </pc:spChg>
      </pc:sldChg>
      <pc:sldChg chg="modSp">
        <pc:chgData name="William Shipman" userId="S::williams@mintek.co.za::24def27b-7d59-42c5-b9a8-41dc7dd2c48e" providerId="AD" clId="Web-{F6662FC3-555D-4BC3-AF03-7F1F97EF2FF9}" dt="2022-04-04T16:25:44.488" v="161" actId="20577"/>
        <pc:sldMkLst>
          <pc:docMk/>
          <pc:sldMk cId="929130437" sldId="264"/>
        </pc:sldMkLst>
        <pc:spChg chg="mod">
          <ac:chgData name="William Shipman" userId="S::williams@mintek.co.za::24def27b-7d59-42c5-b9a8-41dc7dd2c48e" providerId="AD" clId="Web-{F6662FC3-555D-4BC3-AF03-7F1F97EF2FF9}" dt="2022-04-04T16:25:39.894" v="160" actId="20577"/>
          <ac:spMkLst>
            <pc:docMk/>
            <pc:sldMk cId="929130437" sldId="264"/>
            <ac:spMk id="2" creationId="{00000000-0000-0000-0000-000000000000}"/>
          </ac:spMkLst>
        </pc:spChg>
        <pc:spChg chg="mod">
          <ac:chgData name="William Shipman" userId="S::williams@mintek.co.za::24def27b-7d59-42c5-b9a8-41dc7dd2c48e" providerId="AD" clId="Web-{F6662FC3-555D-4BC3-AF03-7F1F97EF2FF9}" dt="2022-04-04T16:25:44.488" v="161" actId="20577"/>
          <ac:spMkLst>
            <pc:docMk/>
            <pc:sldMk cId="929130437" sldId="264"/>
            <ac:spMk id="3" creationId="{00000000-0000-0000-0000-000000000000}"/>
          </ac:spMkLst>
        </pc:spChg>
        <pc:spChg chg="mod">
          <ac:chgData name="William Shipman" userId="S::williams@mintek.co.za::24def27b-7d59-42c5-b9a8-41dc7dd2c48e" providerId="AD" clId="Web-{F6662FC3-555D-4BC3-AF03-7F1F97EF2FF9}" dt="2022-04-04T16:19:59.042" v="28" actId="20577"/>
          <ac:spMkLst>
            <pc:docMk/>
            <pc:sldMk cId="929130437" sldId="264"/>
            <ac:spMk id="4" creationId="{00000000-0000-0000-0000-000000000000}"/>
          </ac:spMkLst>
        </pc:spChg>
      </pc:sldChg>
      <pc:sldChg chg="del">
        <pc:chgData name="William Shipman" userId="S::williams@mintek.co.za::24def27b-7d59-42c5-b9a8-41dc7dd2c48e" providerId="AD" clId="Web-{F6662FC3-555D-4BC3-AF03-7F1F97EF2FF9}" dt="2022-04-04T16:28:57.602" v="203"/>
        <pc:sldMkLst>
          <pc:docMk/>
          <pc:sldMk cId="3638204641" sldId="265"/>
        </pc:sldMkLst>
      </pc:sldChg>
      <pc:sldChg chg="del">
        <pc:chgData name="William Shipman" userId="S::williams@mintek.co.za::24def27b-7d59-42c5-b9a8-41dc7dd2c48e" providerId="AD" clId="Web-{F6662FC3-555D-4BC3-AF03-7F1F97EF2FF9}" dt="2022-04-04T16:29:01.602" v="204"/>
        <pc:sldMkLst>
          <pc:docMk/>
          <pc:sldMk cId="2056700996" sldId="294"/>
        </pc:sldMkLst>
      </pc:sldChg>
      <pc:sldChg chg="delSp modSp new mod modClrScheme chgLayout">
        <pc:chgData name="William Shipman" userId="S::williams@mintek.co.za::24def27b-7d59-42c5-b9a8-41dc7dd2c48e" providerId="AD" clId="Web-{F6662FC3-555D-4BC3-AF03-7F1F97EF2FF9}" dt="2022-04-04T16:28:53.961" v="202" actId="20577"/>
        <pc:sldMkLst>
          <pc:docMk/>
          <pc:sldMk cId="1776647933" sldId="295"/>
        </pc:sldMkLst>
        <pc:spChg chg="mod ord">
          <ac:chgData name="William Shipman" userId="S::williams@mintek.co.za::24def27b-7d59-42c5-b9a8-41dc7dd2c48e" providerId="AD" clId="Web-{F6662FC3-555D-4BC3-AF03-7F1F97EF2FF9}" dt="2022-04-04T16:20:44.215" v="35" actId="20577"/>
          <ac:spMkLst>
            <pc:docMk/>
            <pc:sldMk cId="1776647933" sldId="295"/>
            <ac:spMk id="2" creationId="{1381CD54-FED1-1CDD-2811-E661EC722D61}"/>
          </ac:spMkLst>
        </pc:spChg>
        <pc:spChg chg="mod ord">
          <ac:chgData name="William Shipman" userId="S::williams@mintek.co.za::24def27b-7d59-42c5-b9a8-41dc7dd2c48e" providerId="AD" clId="Web-{F6662FC3-555D-4BC3-AF03-7F1F97EF2FF9}" dt="2022-04-04T16:28:53.961" v="202" actId="20577"/>
          <ac:spMkLst>
            <pc:docMk/>
            <pc:sldMk cId="1776647933" sldId="295"/>
            <ac:spMk id="3" creationId="{518F8F01-A382-91DD-3164-5DD49023B577}"/>
          </ac:spMkLst>
        </pc:spChg>
        <pc:spChg chg="mod ord">
          <ac:chgData name="William Shipman" userId="S::williams@mintek.co.za::24def27b-7d59-42c5-b9a8-41dc7dd2c48e" providerId="AD" clId="Web-{F6662FC3-555D-4BC3-AF03-7F1F97EF2FF9}" dt="2022-04-04T16:20:22.933" v="30"/>
          <ac:spMkLst>
            <pc:docMk/>
            <pc:sldMk cId="1776647933" sldId="295"/>
            <ac:spMk id="4" creationId="{3000AC6D-67E6-0F4C-411C-D5B76C8A0320}"/>
          </ac:spMkLst>
        </pc:spChg>
        <pc:spChg chg="del">
          <ac:chgData name="William Shipman" userId="S::williams@mintek.co.za::24def27b-7d59-42c5-b9a8-41dc7dd2c48e" providerId="AD" clId="Web-{F6662FC3-555D-4BC3-AF03-7F1F97EF2FF9}" dt="2022-04-04T16:20:22.933" v="30"/>
          <ac:spMkLst>
            <pc:docMk/>
            <pc:sldMk cId="1776647933" sldId="295"/>
            <ac:spMk id="5" creationId="{171173A5-8B2A-2076-9134-E2F91CF8ED13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4T16:29:29.244" v="250" actId="20577"/>
        <pc:sldMkLst>
          <pc:docMk/>
          <pc:sldMk cId="447366334" sldId="296"/>
        </pc:sldMkLst>
        <pc:spChg chg="mod">
          <ac:chgData name="William Shipman" userId="S::williams@mintek.co.za::24def27b-7d59-42c5-b9a8-41dc7dd2c48e" providerId="AD" clId="Web-{F6662FC3-555D-4BC3-AF03-7F1F97EF2FF9}" dt="2022-04-04T16:29:29.244" v="250" actId="20577"/>
          <ac:spMkLst>
            <pc:docMk/>
            <pc:sldMk cId="447366334" sldId="296"/>
            <ac:spMk id="2" creationId="{66BCBD74-C707-6385-E57B-CD2A1F6B9B52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6:09.363" v="256" actId="20577"/>
        <pc:sldMkLst>
          <pc:docMk/>
          <pc:sldMk cId="3289789398" sldId="297"/>
        </pc:sldMkLst>
        <pc:spChg chg="mod">
          <ac:chgData name="William Shipman" userId="S::williams@mintek.co.za::24def27b-7d59-42c5-b9a8-41dc7dd2c48e" providerId="AD" clId="Web-{F6662FC3-555D-4BC3-AF03-7F1F97EF2FF9}" dt="2022-04-05T16:16:09.363" v="256" actId="20577"/>
          <ac:spMkLst>
            <pc:docMk/>
            <pc:sldMk cId="3289789398" sldId="297"/>
            <ac:spMk id="2" creationId="{E29BCE90-1053-9C7D-797B-0712C7C73519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6:34.270" v="269" actId="20577"/>
        <pc:sldMkLst>
          <pc:docMk/>
          <pc:sldMk cId="3861912170" sldId="298"/>
        </pc:sldMkLst>
        <pc:spChg chg="mod">
          <ac:chgData name="William Shipman" userId="S::williams@mintek.co.za::24def27b-7d59-42c5-b9a8-41dc7dd2c48e" providerId="AD" clId="Web-{F6662FC3-555D-4BC3-AF03-7F1F97EF2FF9}" dt="2022-04-05T16:16:34.270" v="269" actId="20577"/>
          <ac:spMkLst>
            <pc:docMk/>
            <pc:sldMk cId="3861912170" sldId="298"/>
            <ac:spMk id="2" creationId="{8E290896-434D-FD48-3756-95AB93BD7ACE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6:49.271" v="282" actId="20577"/>
        <pc:sldMkLst>
          <pc:docMk/>
          <pc:sldMk cId="3767501847" sldId="299"/>
        </pc:sldMkLst>
        <pc:spChg chg="mod">
          <ac:chgData name="William Shipman" userId="S::williams@mintek.co.za::24def27b-7d59-42c5-b9a8-41dc7dd2c48e" providerId="AD" clId="Web-{F6662FC3-555D-4BC3-AF03-7F1F97EF2FF9}" dt="2022-04-05T16:16:49.271" v="282" actId="20577"/>
          <ac:spMkLst>
            <pc:docMk/>
            <pc:sldMk cId="3767501847" sldId="299"/>
            <ac:spMk id="2" creationId="{4655313B-3F8B-1A22-45D9-917DE05B2800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7:01.130" v="285" actId="20577"/>
        <pc:sldMkLst>
          <pc:docMk/>
          <pc:sldMk cId="1791418914" sldId="300"/>
        </pc:sldMkLst>
        <pc:spChg chg="mod">
          <ac:chgData name="William Shipman" userId="S::williams@mintek.co.za::24def27b-7d59-42c5-b9a8-41dc7dd2c48e" providerId="AD" clId="Web-{F6662FC3-555D-4BC3-AF03-7F1F97EF2FF9}" dt="2022-04-05T16:17:01.130" v="285" actId="20577"/>
          <ac:spMkLst>
            <pc:docMk/>
            <pc:sldMk cId="1791418914" sldId="300"/>
            <ac:spMk id="2" creationId="{49BD1A42-65E1-652D-4FF7-2E09AB183FC5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7:14.412" v="294" actId="20577"/>
        <pc:sldMkLst>
          <pc:docMk/>
          <pc:sldMk cId="3965981854" sldId="301"/>
        </pc:sldMkLst>
        <pc:spChg chg="mod">
          <ac:chgData name="William Shipman" userId="S::williams@mintek.co.za::24def27b-7d59-42c5-b9a8-41dc7dd2c48e" providerId="AD" clId="Web-{F6662FC3-555D-4BC3-AF03-7F1F97EF2FF9}" dt="2022-04-05T16:17:14.412" v="294" actId="20577"/>
          <ac:spMkLst>
            <pc:docMk/>
            <pc:sldMk cId="3965981854" sldId="301"/>
            <ac:spMk id="2" creationId="{C11FC1D6-666D-645F-D964-F91E76144C03}"/>
          </ac:spMkLst>
        </pc:spChg>
      </pc:sldChg>
      <pc:sldChg chg="modSp new">
        <pc:chgData name="William Shipman" userId="S::williams@mintek.co.za::24def27b-7d59-42c5-b9a8-41dc7dd2c48e" providerId="AD" clId="Web-{F6662FC3-555D-4BC3-AF03-7F1F97EF2FF9}" dt="2022-04-05T16:18:13.585" v="307" actId="20577"/>
        <pc:sldMkLst>
          <pc:docMk/>
          <pc:sldMk cId="404578660" sldId="302"/>
        </pc:sldMkLst>
        <pc:spChg chg="mod">
          <ac:chgData name="William Shipman" userId="S::williams@mintek.co.za::24def27b-7d59-42c5-b9a8-41dc7dd2c48e" providerId="AD" clId="Web-{F6662FC3-555D-4BC3-AF03-7F1F97EF2FF9}" dt="2022-04-05T16:18:13.585" v="307" actId="20577"/>
          <ac:spMkLst>
            <pc:docMk/>
            <pc:sldMk cId="404578660" sldId="302"/>
            <ac:spMk id="2" creationId="{11299A91-FA8B-755A-978B-BE7E6F8392FF}"/>
          </ac:spMkLst>
        </pc:spChg>
      </pc:sldChg>
      <pc:sldChg chg="addSp delSp modSp new mod modClrScheme chgLayout">
        <pc:chgData name="William Shipman" userId="S::williams@mintek.co.za::24def27b-7d59-42c5-b9a8-41dc7dd2c48e" providerId="AD" clId="Web-{F6662FC3-555D-4BC3-AF03-7F1F97EF2FF9}" dt="2022-04-05T16:41:11.184" v="401" actId="1076"/>
        <pc:sldMkLst>
          <pc:docMk/>
          <pc:sldMk cId="3000719680" sldId="303"/>
        </pc:sldMkLst>
        <pc:spChg chg="mod ord">
          <ac:chgData name="William Shipman" userId="S::williams@mintek.co.za::24def27b-7d59-42c5-b9a8-41dc7dd2c48e" providerId="AD" clId="Web-{F6662FC3-555D-4BC3-AF03-7F1F97EF2FF9}" dt="2022-04-05T16:30:57.590" v="349" actId="20577"/>
          <ac:spMkLst>
            <pc:docMk/>
            <pc:sldMk cId="3000719680" sldId="303"/>
            <ac:spMk id="2" creationId="{83EF841F-7108-1A2A-F5E1-64E7A8BFFFB1}"/>
          </ac:spMkLst>
        </pc:spChg>
        <pc:spChg chg="mod ord">
          <ac:chgData name="William Shipman" userId="S::williams@mintek.co.za::24def27b-7d59-42c5-b9a8-41dc7dd2c48e" providerId="AD" clId="Web-{F6662FC3-555D-4BC3-AF03-7F1F97EF2FF9}" dt="2022-04-05T16:36:06.911" v="354" actId="20577"/>
          <ac:spMkLst>
            <pc:docMk/>
            <pc:sldMk cId="3000719680" sldId="303"/>
            <ac:spMk id="3" creationId="{A4FB0F7C-CB1E-8A10-E9F0-794B44A4D4E9}"/>
          </ac:spMkLst>
        </pc:spChg>
        <pc:spChg chg="mod ord">
          <ac:chgData name="William Shipman" userId="S::williams@mintek.co.za::24def27b-7d59-42c5-b9a8-41dc7dd2c48e" providerId="AD" clId="Web-{F6662FC3-555D-4BC3-AF03-7F1F97EF2FF9}" dt="2022-04-05T16:19:31.103" v="309"/>
          <ac:spMkLst>
            <pc:docMk/>
            <pc:sldMk cId="3000719680" sldId="303"/>
            <ac:spMk id="4" creationId="{E41F7735-4AF2-845B-830D-4F149081FE47}"/>
          </ac:spMkLst>
        </pc:spChg>
        <pc:spChg chg="add del mod ord">
          <ac:chgData name="William Shipman" userId="S::williams@mintek.co.za::24def27b-7d59-42c5-b9a8-41dc7dd2c48e" providerId="AD" clId="Web-{F6662FC3-555D-4BC3-AF03-7F1F97EF2FF9}" dt="2022-04-05T16:23:53.750" v="310"/>
          <ac:spMkLst>
            <pc:docMk/>
            <pc:sldMk cId="3000719680" sldId="303"/>
            <ac:spMk id="5" creationId="{B802361D-B1E1-E69D-60C3-19F60D032AE9}"/>
          </ac:spMkLst>
        </pc:spChg>
        <pc:spChg chg="add mod ord">
          <ac:chgData name="William Shipman" userId="S::williams@mintek.co.za::24def27b-7d59-42c5-b9a8-41dc7dd2c48e" providerId="AD" clId="Web-{F6662FC3-555D-4BC3-AF03-7F1F97EF2FF9}" dt="2022-04-05T16:30:34.699" v="326" actId="20577"/>
          <ac:spMkLst>
            <pc:docMk/>
            <pc:sldMk cId="3000719680" sldId="303"/>
            <ac:spMk id="6" creationId="{8A33CC3F-36DB-2729-0912-D054C5305A8A}"/>
          </ac:spMkLst>
        </pc:spChg>
        <pc:spChg chg="add mod">
          <ac:chgData name="William Shipman" userId="S::williams@mintek.co.za::24def27b-7d59-42c5-b9a8-41dc7dd2c48e" providerId="AD" clId="Web-{F6662FC3-555D-4BC3-AF03-7F1F97EF2FF9}" dt="2022-04-05T16:38:58.634" v="386" actId="20577"/>
          <ac:spMkLst>
            <pc:docMk/>
            <pc:sldMk cId="3000719680" sldId="303"/>
            <ac:spMk id="12" creationId="{DED790CB-3A33-47CB-F77F-58BD314DA504}"/>
          </ac:spMkLst>
        </pc:spChg>
        <pc:spChg chg="add mod">
          <ac:chgData name="William Shipman" userId="S::williams@mintek.co.za::24def27b-7d59-42c5-b9a8-41dc7dd2c48e" providerId="AD" clId="Web-{F6662FC3-555D-4BC3-AF03-7F1F97EF2FF9}" dt="2022-04-05T16:41:11.184" v="401" actId="1076"/>
          <ac:spMkLst>
            <pc:docMk/>
            <pc:sldMk cId="3000719680" sldId="303"/>
            <ac:spMk id="13" creationId="{A9917190-D2CE-3340-7A01-817DA4427E49}"/>
          </ac:spMkLst>
        </pc:spChg>
        <pc:picChg chg="add mod ord">
          <ac:chgData name="William Shipman" userId="S::williams@mintek.co.za::24def27b-7d59-42c5-b9a8-41dc7dd2c48e" providerId="AD" clId="Web-{F6662FC3-555D-4BC3-AF03-7F1F97EF2FF9}" dt="2022-04-05T16:29:51.573" v="312"/>
          <ac:picMkLst>
            <pc:docMk/>
            <pc:sldMk cId="3000719680" sldId="303"/>
            <ac:picMk id="7" creationId="{0EE203B0-531E-F1A2-5810-9919A2B16809}"/>
          </ac:picMkLst>
        </pc:picChg>
        <pc:picChg chg="add del mod">
          <ac:chgData name="William Shipman" userId="S::williams@mintek.co.za::24def27b-7d59-42c5-b9a8-41dc7dd2c48e" providerId="AD" clId="Web-{F6662FC3-555D-4BC3-AF03-7F1F97EF2FF9}" dt="2022-04-05T16:31:50.670" v="351"/>
          <ac:picMkLst>
            <pc:docMk/>
            <pc:sldMk cId="3000719680" sldId="303"/>
            <ac:picMk id="8" creationId="{4644566B-A43E-B5DE-5E6B-4EAAEE5CFAAC}"/>
          </ac:picMkLst>
        </pc:picChg>
        <pc:picChg chg="add del mod">
          <ac:chgData name="William Shipman" userId="S::williams@mintek.co.za::24def27b-7d59-42c5-b9a8-41dc7dd2c48e" providerId="AD" clId="Web-{F6662FC3-555D-4BC3-AF03-7F1F97EF2FF9}" dt="2022-04-05T16:33:23.844" v="353"/>
          <ac:picMkLst>
            <pc:docMk/>
            <pc:sldMk cId="3000719680" sldId="303"/>
            <ac:picMk id="9" creationId="{E8068B34-DC55-AA7E-9F42-C5821C8B12C1}"/>
          </ac:picMkLst>
        </pc:picChg>
        <pc:picChg chg="add mod">
          <ac:chgData name="William Shipman" userId="S::williams@mintek.co.za::24def27b-7d59-42c5-b9a8-41dc7dd2c48e" providerId="AD" clId="Web-{F6662FC3-555D-4BC3-AF03-7F1F97EF2FF9}" dt="2022-04-05T16:38:17.227" v="365" actId="14100"/>
          <ac:picMkLst>
            <pc:docMk/>
            <pc:sldMk cId="3000719680" sldId="303"/>
            <ac:picMk id="10" creationId="{5A74D8BA-3B86-A353-B614-63F21DD6E560}"/>
          </ac:picMkLst>
        </pc:picChg>
        <pc:picChg chg="add mod">
          <ac:chgData name="William Shipman" userId="S::williams@mintek.co.za::24def27b-7d59-42c5-b9a8-41dc7dd2c48e" providerId="AD" clId="Web-{F6662FC3-555D-4BC3-AF03-7F1F97EF2FF9}" dt="2022-04-05T16:38:22.680" v="366" actId="14100"/>
          <ac:picMkLst>
            <pc:docMk/>
            <pc:sldMk cId="3000719680" sldId="303"/>
            <ac:picMk id="11" creationId="{1CE94D6A-D1F1-52C4-EDE0-4BF2E58AB761}"/>
          </ac:picMkLst>
        </pc:picChg>
      </pc:sldChg>
      <pc:sldChg chg="modSp new mod modClrScheme chgLayout">
        <pc:chgData name="William Shipman" userId="S::williams@mintek.co.za::24def27b-7d59-42c5-b9a8-41dc7dd2c48e" providerId="AD" clId="Web-{F6662FC3-555D-4BC3-AF03-7F1F97EF2FF9}" dt="2022-04-05T16:42:27.155" v="403"/>
        <pc:sldMkLst>
          <pc:docMk/>
          <pc:sldMk cId="98766797" sldId="304"/>
        </pc:sldMkLst>
        <pc:spChg chg="mod ord">
          <ac:chgData name="William Shipman" userId="S::williams@mintek.co.za::24def27b-7d59-42c5-b9a8-41dc7dd2c48e" providerId="AD" clId="Web-{F6662FC3-555D-4BC3-AF03-7F1F97EF2FF9}" dt="2022-04-05T16:42:27.155" v="403"/>
          <ac:spMkLst>
            <pc:docMk/>
            <pc:sldMk cId="98766797" sldId="304"/>
            <ac:spMk id="2" creationId="{DCFD0081-308A-3908-B62C-B6F83FBAE602}"/>
          </ac:spMkLst>
        </pc:spChg>
        <pc:spChg chg="mod ord">
          <ac:chgData name="William Shipman" userId="S::williams@mintek.co.za::24def27b-7d59-42c5-b9a8-41dc7dd2c48e" providerId="AD" clId="Web-{F6662FC3-555D-4BC3-AF03-7F1F97EF2FF9}" dt="2022-04-05T16:42:27.155" v="403"/>
          <ac:spMkLst>
            <pc:docMk/>
            <pc:sldMk cId="98766797" sldId="304"/>
            <ac:spMk id="3" creationId="{6324A50F-E1C1-3D08-D921-023C10154B57}"/>
          </ac:spMkLst>
        </pc:spChg>
        <pc:spChg chg="mod ord">
          <ac:chgData name="William Shipman" userId="S::williams@mintek.co.za::24def27b-7d59-42c5-b9a8-41dc7dd2c48e" providerId="AD" clId="Web-{F6662FC3-555D-4BC3-AF03-7F1F97EF2FF9}" dt="2022-04-05T16:42:27.155" v="403"/>
          <ac:spMkLst>
            <pc:docMk/>
            <pc:sldMk cId="98766797" sldId="304"/>
            <ac:spMk id="4" creationId="{DDB877DE-067C-FB65-DD5A-38FBE74AFE53}"/>
          </ac:spMkLst>
        </pc:spChg>
      </pc:sldChg>
      <pc:sldChg chg="add replId">
        <pc:chgData name="William Shipman" userId="S::williams@mintek.co.za::24def27b-7d59-42c5-b9a8-41dc7dd2c48e" providerId="AD" clId="Web-{F6662FC3-555D-4BC3-AF03-7F1F97EF2FF9}" dt="2022-04-05T16:42:34.171" v="404"/>
        <pc:sldMkLst>
          <pc:docMk/>
          <pc:sldMk cId="758996068" sldId="305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37.655" v="405"/>
        <pc:sldMkLst>
          <pc:docMk/>
          <pc:sldMk cId="4160795252" sldId="306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40.530" v="406"/>
        <pc:sldMkLst>
          <pc:docMk/>
          <pc:sldMk cId="3337469197" sldId="307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41.218" v="407"/>
        <pc:sldMkLst>
          <pc:docMk/>
          <pc:sldMk cId="522946240" sldId="308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44.077" v="408"/>
        <pc:sldMkLst>
          <pc:docMk/>
          <pc:sldMk cId="1000958810" sldId="309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47.312" v="409"/>
        <pc:sldMkLst>
          <pc:docMk/>
          <pc:sldMk cId="3244254516" sldId="310"/>
        </pc:sldMkLst>
      </pc:sldChg>
      <pc:sldChg chg="add replId">
        <pc:chgData name="William Shipman" userId="S::williams@mintek.co.za::24def27b-7d59-42c5-b9a8-41dc7dd2c48e" providerId="AD" clId="Web-{F6662FC3-555D-4BC3-AF03-7F1F97EF2FF9}" dt="2022-04-05T16:42:47.718" v="410"/>
        <pc:sldMkLst>
          <pc:docMk/>
          <pc:sldMk cId="3877946697" sldId="311"/>
        </pc:sldMkLst>
      </pc:sldChg>
    </pc:docChg>
  </pc:docChgLst>
  <pc:docChgLst>
    <pc:chgData name="William Shipman" userId="S::williams@mintek.co.za::24def27b-7d59-42c5-b9a8-41dc7dd2c48e" providerId="AD" clId="Web-{D4F88DD7-55CD-53E5-57B4-C8B6B8D6A53C}"/>
    <pc:docChg chg="addSld modSld modMainMaster">
      <pc:chgData name="William Shipman" userId="S::williams@mintek.co.za::24def27b-7d59-42c5-b9a8-41dc7dd2c48e" providerId="AD" clId="Web-{D4F88DD7-55CD-53E5-57B4-C8B6B8D6A53C}" dt="2022-04-05T17:18:42.881" v="350"/>
      <pc:docMkLst>
        <pc:docMk/>
      </pc:docMkLst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2253506394" sldId="261"/>
        </pc:sldMkLst>
      </pc:sldChg>
      <pc:sldChg chg="addSp delSp modSp modTransition">
        <pc:chgData name="William Shipman" userId="S::williams@mintek.co.za::24def27b-7d59-42c5-b9a8-41dc7dd2c48e" providerId="AD" clId="Web-{D4F88DD7-55CD-53E5-57B4-C8B6B8D6A53C}" dt="2022-04-05T17:13:24.686" v="297"/>
        <pc:sldMkLst>
          <pc:docMk/>
          <pc:sldMk cId="929130437" sldId="264"/>
        </pc:sldMkLst>
        <pc:picChg chg="add del mod">
          <ac:chgData name="William Shipman" userId="S::williams@mintek.co.za::24def27b-7d59-42c5-b9a8-41dc7dd2c48e" providerId="AD" clId="Web-{D4F88DD7-55CD-53E5-57B4-C8B6B8D6A53C}" dt="2022-04-05T17:13:24.686" v="297"/>
          <ac:picMkLst>
            <pc:docMk/>
            <pc:sldMk cId="929130437" sldId="264"/>
            <ac:picMk id="5" creationId="{9F22A394-5927-50CE-0E4E-6F83002BBAAE}"/>
          </ac:picMkLst>
        </pc:picChg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2639524301" sldId="293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1776647933" sldId="295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447366334" sldId="296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289789398" sldId="297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861912170" sldId="298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767501847" sldId="299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1791418914" sldId="300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965981854" sldId="301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404578660" sldId="302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000719680" sldId="303"/>
        </pc:sldMkLst>
      </pc:sldChg>
      <pc:sldChg chg="modSp 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98766797" sldId="304"/>
        </pc:sldMkLst>
        <pc:spChg chg="mod">
          <ac:chgData name="William Shipman" userId="S::williams@mintek.co.za::24def27b-7d59-42c5-b9a8-41dc7dd2c48e" providerId="AD" clId="Web-{D4F88DD7-55CD-53E5-57B4-C8B6B8D6A53C}" dt="2022-04-05T16:51:50.152" v="37" actId="20577"/>
          <ac:spMkLst>
            <pc:docMk/>
            <pc:sldMk cId="98766797" sldId="304"/>
            <ac:spMk id="3" creationId="{6324A50F-E1C1-3D08-D921-023C10154B57}"/>
          </ac:spMkLst>
        </pc:spChg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758996068" sldId="305"/>
        </pc:sldMkLst>
      </pc:sldChg>
      <pc:sldChg chg="addSp modSp modTransition">
        <pc:chgData name="William Shipman" userId="S::williams@mintek.co.za::24def27b-7d59-42c5-b9a8-41dc7dd2c48e" providerId="AD" clId="Web-{D4F88DD7-55CD-53E5-57B4-C8B6B8D6A53C}" dt="2022-04-05T17:18:33.693" v="349" actId="20577"/>
        <pc:sldMkLst>
          <pc:docMk/>
          <pc:sldMk cId="4160795252" sldId="306"/>
        </pc:sldMkLst>
        <pc:spChg chg="mod">
          <ac:chgData name="William Shipman" userId="S::williams@mintek.co.za::24def27b-7d59-42c5-b9a8-41dc7dd2c48e" providerId="AD" clId="Web-{D4F88DD7-55CD-53E5-57B4-C8B6B8D6A53C}" dt="2022-04-05T17:18:33.693" v="349" actId="20577"/>
          <ac:spMkLst>
            <pc:docMk/>
            <pc:sldMk cId="4160795252" sldId="306"/>
            <ac:spMk id="2" creationId="{DCFD0081-308A-3908-B62C-B6F83FBAE602}"/>
          </ac:spMkLst>
        </pc:spChg>
        <pc:spChg chg="mod">
          <ac:chgData name="William Shipman" userId="S::williams@mintek.co.za::24def27b-7d59-42c5-b9a8-41dc7dd2c48e" providerId="AD" clId="Web-{D4F88DD7-55CD-53E5-57B4-C8B6B8D6A53C}" dt="2022-04-05T17:16:46.863" v="329" actId="20577"/>
          <ac:spMkLst>
            <pc:docMk/>
            <pc:sldMk cId="4160795252" sldId="306"/>
            <ac:spMk id="3" creationId="{6324A50F-E1C1-3D08-D921-023C10154B57}"/>
          </ac:spMkLst>
        </pc:spChg>
        <pc:picChg chg="add mod">
          <ac:chgData name="William Shipman" userId="S::williams@mintek.co.za::24def27b-7d59-42c5-b9a8-41dc7dd2c48e" providerId="AD" clId="Web-{D4F88DD7-55CD-53E5-57B4-C8B6B8D6A53C}" dt="2022-04-05T17:17:18.567" v="336" actId="1076"/>
          <ac:picMkLst>
            <pc:docMk/>
            <pc:sldMk cId="4160795252" sldId="306"/>
            <ac:picMk id="5" creationId="{A17462D3-3EDA-B30C-E01A-C9773D8D5EAE}"/>
          </ac:picMkLst>
        </pc:picChg>
        <pc:picChg chg="add mod">
          <ac:chgData name="William Shipman" userId="S::williams@mintek.co.za::24def27b-7d59-42c5-b9a8-41dc7dd2c48e" providerId="AD" clId="Web-{D4F88DD7-55CD-53E5-57B4-C8B6B8D6A53C}" dt="2022-04-05T17:17:12.066" v="335" actId="1076"/>
          <ac:picMkLst>
            <pc:docMk/>
            <pc:sldMk cId="4160795252" sldId="306"/>
            <ac:picMk id="6" creationId="{5DA33940-CE0A-8348-5F36-1A0CF5232122}"/>
          </ac:picMkLst>
        </pc:picChg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337469197" sldId="307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522946240" sldId="308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1000958810" sldId="309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244254516" sldId="310"/>
        </pc:sldMkLst>
      </pc:sldChg>
      <pc:sldChg chg="modTransition">
        <pc:chgData name="William Shipman" userId="S::williams@mintek.co.za::24def27b-7d59-42c5-b9a8-41dc7dd2c48e" providerId="AD" clId="Web-{D4F88DD7-55CD-53E5-57B4-C8B6B8D6A53C}" dt="2022-04-05T17:04:16.029" v="276"/>
        <pc:sldMkLst>
          <pc:docMk/>
          <pc:sldMk cId="3877946697" sldId="311"/>
        </pc:sldMkLst>
      </pc:sldChg>
      <pc:sldChg chg="addSp delSp modSp new modTransition addAnim delAnim modAnim">
        <pc:chgData name="William Shipman" userId="S::williams@mintek.co.za::24def27b-7d59-42c5-b9a8-41dc7dd2c48e" providerId="AD" clId="Web-{D4F88DD7-55CD-53E5-57B4-C8B6B8D6A53C}" dt="2022-04-05T17:08:51.582" v="294"/>
        <pc:sldMkLst>
          <pc:docMk/>
          <pc:sldMk cId="115080466" sldId="312"/>
        </pc:sldMkLst>
        <pc:spChg chg="mod">
          <ac:chgData name="William Shipman" userId="S::williams@mintek.co.za::24def27b-7d59-42c5-b9a8-41dc7dd2c48e" providerId="AD" clId="Web-{D4F88DD7-55CD-53E5-57B4-C8B6B8D6A53C}" dt="2022-04-05T16:52:06.340" v="43" actId="20577"/>
          <ac:spMkLst>
            <pc:docMk/>
            <pc:sldMk cId="115080466" sldId="312"/>
            <ac:spMk id="2" creationId="{86562224-77D5-797B-DCFB-8755941AE5F4}"/>
          </ac:spMkLst>
        </pc:spChg>
        <pc:spChg chg="del">
          <ac:chgData name="William Shipman" userId="S::williams@mintek.co.za::24def27b-7d59-42c5-b9a8-41dc7dd2c48e" providerId="AD" clId="Web-{D4F88DD7-55CD-53E5-57B4-C8B6B8D6A53C}" dt="2022-04-05T16:52:06.434" v="44"/>
          <ac:spMkLst>
            <pc:docMk/>
            <pc:sldMk cId="115080466" sldId="312"/>
            <ac:spMk id="3" creationId="{DA84CED7-1DFC-05E2-823D-DEF4A55B1B8C}"/>
          </ac:spMkLst>
        </pc:spChg>
        <pc:spChg chg="add mod">
          <ac:chgData name="William Shipman" userId="S::williams@mintek.co.za::24def27b-7d59-42c5-b9a8-41dc7dd2c48e" providerId="AD" clId="Web-{D4F88DD7-55CD-53E5-57B4-C8B6B8D6A53C}" dt="2022-04-05T17:00:12.195" v="186" actId="20577"/>
          <ac:spMkLst>
            <pc:docMk/>
            <pc:sldMk cId="115080466" sldId="312"/>
            <ac:spMk id="547" creationId="{1F167CCA-974E-CE29-1257-1BE00DF796BF}"/>
          </ac:spMkLst>
        </pc:spChg>
        <pc:spChg chg="add mod">
          <ac:chgData name="William Shipman" userId="S::williams@mintek.co.za::24def27b-7d59-42c5-b9a8-41dc7dd2c48e" providerId="AD" clId="Web-{D4F88DD7-55CD-53E5-57B4-C8B6B8D6A53C}" dt="2022-04-05T17:01:04.306" v="232" actId="14100"/>
          <ac:spMkLst>
            <pc:docMk/>
            <pc:sldMk cId="115080466" sldId="312"/>
            <ac:spMk id="550" creationId="{AA7B6A65-0C14-37EA-BA02-B2A6FA21C3D1}"/>
          </ac:spMkLst>
        </pc:spChg>
        <pc:spChg chg="add mod">
          <ac:chgData name="William Shipman" userId="S::williams@mintek.co.za::24def27b-7d59-42c5-b9a8-41dc7dd2c48e" providerId="AD" clId="Web-{D4F88DD7-55CD-53E5-57B4-C8B6B8D6A53C}" dt="2022-04-05T17:02:22.214" v="261" actId="20577"/>
          <ac:spMkLst>
            <pc:docMk/>
            <pc:sldMk cId="115080466" sldId="312"/>
            <ac:spMk id="551" creationId="{5304B3A0-5186-1690-9D8C-8D1BCAC22F04}"/>
          </ac:spMkLst>
        </pc:spChg>
        <pc:spChg chg="add mod">
          <ac:chgData name="William Shipman" userId="S::williams@mintek.co.za::24def27b-7d59-42c5-b9a8-41dc7dd2c48e" providerId="AD" clId="Web-{D4F88DD7-55CD-53E5-57B4-C8B6B8D6A53C}" dt="2022-04-05T17:03:06.934" v="268"/>
          <ac:spMkLst>
            <pc:docMk/>
            <pc:sldMk cId="115080466" sldId="312"/>
            <ac:spMk id="552" creationId="{A29AEB8C-DBB6-9AB9-9023-A7D382E520F5}"/>
          </ac:spMkLst>
        </pc:spChg>
        <pc:graphicFrameChg chg="add mod ord modGraphic">
          <ac:chgData name="William Shipman" userId="S::williams@mintek.co.za::24def27b-7d59-42c5-b9a8-41dc7dd2c48e" providerId="AD" clId="Web-{D4F88DD7-55CD-53E5-57B4-C8B6B8D6A53C}" dt="2022-04-05T16:56:01.502" v="148" actId="20577"/>
          <ac:graphicFrameMkLst>
            <pc:docMk/>
            <pc:sldMk cId="115080466" sldId="312"/>
            <ac:graphicFrameMk id="5" creationId="{257EA2C5-0A66-61E8-5C73-C17CC41DD86F}"/>
          </ac:graphicFrameMkLst>
        </pc:graphicFrameChg>
        <pc:cxnChg chg="add del mod">
          <ac:chgData name="William Shipman" userId="S::williams@mintek.co.za::24def27b-7d59-42c5-b9a8-41dc7dd2c48e" providerId="AD" clId="Web-{D4F88DD7-55CD-53E5-57B4-C8B6B8D6A53C}" dt="2022-04-05T16:57:45.942" v="176"/>
          <ac:cxnSpMkLst>
            <pc:docMk/>
            <pc:sldMk cId="115080466" sldId="312"/>
            <ac:cxnSpMk id="548" creationId="{C27822A5-F4AE-8B41-2379-A017A20AE4DA}"/>
          </ac:cxnSpMkLst>
        </pc:cxnChg>
        <pc:cxnChg chg="add mod">
          <ac:chgData name="William Shipman" userId="S::williams@mintek.co.za::24def27b-7d59-42c5-b9a8-41dc7dd2c48e" providerId="AD" clId="Web-{D4F88DD7-55CD-53E5-57B4-C8B6B8D6A53C}" dt="2022-04-05T17:02:45.371" v="267"/>
          <ac:cxnSpMkLst>
            <pc:docMk/>
            <pc:sldMk cId="115080466" sldId="312"/>
            <ac:cxnSpMk id="549" creationId="{56EE2D0D-C4E8-BE88-8716-40757D74B2C2}"/>
          </ac:cxnSpMkLst>
        </pc:cxnChg>
      </pc:sldChg>
      <pc:sldChg chg="addSp delSp modSp new mod modClrScheme chgLayout">
        <pc:chgData name="William Shipman" userId="S::williams@mintek.co.za::24def27b-7d59-42c5-b9a8-41dc7dd2c48e" providerId="AD" clId="Web-{D4F88DD7-55CD-53E5-57B4-C8B6B8D6A53C}" dt="2022-04-05T17:15:14.220" v="314" actId="14100"/>
        <pc:sldMkLst>
          <pc:docMk/>
          <pc:sldMk cId="2026164745" sldId="313"/>
        </pc:sldMkLst>
        <pc:spChg chg="mod ord">
          <ac:chgData name="William Shipman" userId="S::williams@mintek.co.za::24def27b-7d59-42c5-b9a8-41dc7dd2c48e" providerId="AD" clId="Web-{D4F88DD7-55CD-53E5-57B4-C8B6B8D6A53C}" dt="2022-04-05T17:14:24.266" v="301" actId="20577"/>
          <ac:spMkLst>
            <pc:docMk/>
            <pc:sldMk cId="2026164745" sldId="313"/>
            <ac:spMk id="2" creationId="{CCF9B0C8-0757-882E-036B-AA716BEDC812}"/>
          </ac:spMkLst>
        </pc:spChg>
        <pc:spChg chg="mod ord">
          <ac:chgData name="William Shipman" userId="S::williams@mintek.co.za::24def27b-7d59-42c5-b9a8-41dc7dd2c48e" providerId="AD" clId="Web-{D4F88DD7-55CD-53E5-57B4-C8B6B8D6A53C}" dt="2022-04-05T17:14:44.516" v="308" actId="20577"/>
          <ac:spMkLst>
            <pc:docMk/>
            <pc:sldMk cId="2026164745" sldId="313"/>
            <ac:spMk id="3" creationId="{D576EBD4-CFBC-E327-6FB1-412DD842C2E1}"/>
          </ac:spMkLst>
        </pc:spChg>
        <pc:spChg chg="mod ord">
          <ac:chgData name="William Shipman" userId="S::williams@mintek.co.za::24def27b-7d59-42c5-b9a8-41dc7dd2c48e" providerId="AD" clId="Web-{D4F88DD7-55CD-53E5-57B4-C8B6B8D6A53C}" dt="2022-04-05T17:13:41.077" v="299"/>
          <ac:spMkLst>
            <pc:docMk/>
            <pc:sldMk cId="2026164745" sldId="313"/>
            <ac:spMk id="4" creationId="{159B4F6D-C1B2-89DA-1810-35AD8CFDED30}"/>
          </ac:spMkLst>
        </pc:spChg>
        <pc:spChg chg="del">
          <ac:chgData name="William Shipman" userId="S::williams@mintek.co.za::24def27b-7d59-42c5-b9a8-41dc7dd2c48e" providerId="AD" clId="Web-{D4F88DD7-55CD-53E5-57B4-C8B6B8D6A53C}" dt="2022-04-05T17:13:41.077" v="299"/>
          <ac:spMkLst>
            <pc:docMk/>
            <pc:sldMk cId="2026164745" sldId="313"/>
            <ac:spMk id="5" creationId="{8D30B40C-06E0-2B30-3B89-4A0E0EC049B4}"/>
          </ac:spMkLst>
        </pc:spChg>
        <pc:picChg chg="add mod">
          <ac:chgData name="William Shipman" userId="S::williams@mintek.co.za::24def27b-7d59-42c5-b9a8-41dc7dd2c48e" providerId="AD" clId="Web-{D4F88DD7-55CD-53E5-57B4-C8B6B8D6A53C}" dt="2022-04-05T17:15:14.220" v="314" actId="14100"/>
          <ac:picMkLst>
            <pc:docMk/>
            <pc:sldMk cId="2026164745" sldId="313"/>
            <ac:picMk id="6" creationId="{4E5A57E9-8BFC-6565-9D52-207E185E1E64}"/>
          </ac:picMkLst>
        </pc:picChg>
      </pc:sldChg>
      <pc:sldChg chg="new">
        <pc:chgData name="William Shipman" userId="S::williams@mintek.co.za::24def27b-7d59-42c5-b9a8-41dc7dd2c48e" providerId="AD" clId="Web-{D4F88DD7-55CD-53E5-57B4-C8B6B8D6A53C}" dt="2022-04-05T17:18:42.881" v="350"/>
        <pc:sldMkLst>
          <pc:docMk/>
          <pc:sldMk cId="2896011555" sldId="314"/>
        </pc:sldMkLst>
      </pc:sldChg>
      <pc:sldMasterChg chg="modTransition modSldLayout">
        <pc:chgData name="William Shipman" userId="S::williams@mintek.co.za::24def27b-7d59-42c5-b9a8-41dc7dd2c48e" providerId="AD" clId="Web-{D4F88DD7-55CD-53E5-57B4-C8B6B8D6A53C}" dt="2022-04-05T17:04:16.029" v="276"/>
        <pc:sldMasterMkLst>
          <pc:docMk/>
          <pc:sldMasterMk cId="2174977776" sldId="2147483663"/>
        </pc:sldMasterMkLst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668026964" sldId="2147483664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757679854" sldId="2147483665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001627249" sldId="2147483666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874333550" sldId="2147483667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191532138" sldId="2147483668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487996357" sldId="2147483669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986497629" sldId="2147483671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511990582" sldId="2147483672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621677729" sldId="2147483677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655393500" sldId="2147483678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579981312" sldId="2147483679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839808990" sldId="2147483680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821412388" sldId="2147483681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201906477" sldId="2147483682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127140464" sldId="2147483683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292455482" sldId="2147483685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994770636" sldId="2147483686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636509347" sldId="2147483687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139220520" sldId="2147483696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928713975" sldId="2147483697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1918656703" sldId="2147483699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827059187" sldId="2147483701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2723809539" sldId="2147483702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798527303" sldId="2147483703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3578043217" sldId="2147483704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550728003" sldId="2147483705"/>
          </pc:sldLayoutMkLst>
        </pc:sldLayoutChg>
        <pc:sldLayoutChg chg="modTransition">
          <pc:chgData name="William Shipman" userId="S::williams@mintek.co.za::24def27b-7d59-42c5-b9a8-41dc7dd2c48e" providerId="AD" clId="Web-{D4F88DD7-55CD-53E5-57B4-C8B6B8D6A53C}" dt="2022-04-05T17:04:16.029" v="276"/>
          <pc:sldLayoutMkLst>
            <pc:docMk/>
            <pc:sldMasterMk cId="2174977776" sldId="2147483663"/>
            <pc:sldLayoutMk cId="628321225" sldId="2147483706"/>
          </pc:sldLayoutMkLst>
        </pc:sldLayoutChg>
      </pc:sldMasterChg>
    </pc:docChg>
  </pc:docChgLst>
  <pc:docChgLst>
    <pc:chgData name="William Shipman" userId="S::williams@mintek.co.za::24def27b-7d59-42c5-b9a8-41dc7dd2c48e" providerId="AD" clId="Web-{4635C62B-EE82-622F-64C2-93C15D977BD0}"/>
    <pc:docChg chg="modSld">
      <pc:chgData name="William Shipman" userId="S::williams@mintek.co.za::24def27b-7d59-42c5-b9a8-41dc7dd2c48e" providerId="AD" clId="Web-{4635C62B-EE82-622F-64C2-93C15D977BD0}" dt="2022-04-13T19:11:28.700" v="20"/>
      <pc:docMkLst>
        <pc:docMk/>
      </pc:docMkLst>
      <pc:sldChg chg="addSp">
        <pc:chgData name="William Shipman" userId="S::williams@mintek.co.za::24def27b-7d59-42c5-b9a8-41dc7dd2c48e" providerId="AD" clId="Web-{4635C62B-EE82-622F-64C2-93C15D977BD0}" dt="2022-04-13T19:11:21.887" v="18"/>
        <pc:sldMkLst>
          <pc:docMk/>
          <pc:sldMk cId="929130437" sldId="264"/>
        </pc:sldMkLst>
        <pc:inkChg chg="add">
          <ac:chgData name="William Shipman" userId="S::williams@mintek.co.za::24def27b-7d59-42c5-b9a8-41dc7dd2c48e" providerId="AD" clId="Web-{4635C62B-EE82-622F-64C2-93C15D977BD0}" dt="2022-04-13T19:11:16.559" v="14"/>
          <ac:inkMkLst>
            <pc:docMk/>
            <pc:sldMk cId="929130437" sldId="264"/>
            <ac:inkMk id="7" creationId="{BCDE4D99-D71E-00C9-B364-C7A9E0898760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17.371" v="15"/>
          <ac:inkMkLst>
            <pc:docMk/>
            <pc:sldMk cId="929130437" sldId="264"/>
            <ac:inkMk id="8" creationId="{2ED05D8E-786A-0F0D-0C2F-A001A5982DD5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18.168" v="16"/>
          <ac:inkMkLst>
            <pc:docMk/>
            <pc:sldMk cId="929130437" sldId="264"/>
            <ac:inkMk id="9" creationId="{1D625244-D93F-30F8-A870-0CC23B774E6D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19.559" v="17"/>
          <ac:inkMkLst>
            <pc:docMk/>
            <pc:sldMk cId="929130437" sldId="264"/>
            <ac:inkMk id="10" creationId="{B3118CB5-C59B-16DF-65C1-14C8AA810116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21.887" v="18"/>
          <ac:inkMkLst>
            <pc:docMk/>
            <pc:sldMk cId="929130437" sldId="264"/>
            <ac:inkMk id="11" creationId="{C5643727-7329-658B-9DC1-B2C710B77C9E}"/>
          </ac:inkMkLst>
        </pc:inkChg>
      </pc:sldChg>
      <pc:sldChg chg="addSp">
        <pc:chgData name="William Shipman" userId="S::williams@mintek.co.za::24def27b-7d59-42c5-b9a8-41dc7dd2c48e" providerId="AD" clId="Web-{4635C62B-EE82-622F-64C2-93C15D977BD0}" dt="2022-04-13T19:11:09.152" v="13"/>
        <pc:sldMkLst>
          <pc:docMk/>
          <pc:sldMk cId="3861912170" sldId="298"/>
        </pc:sldMkLst>
        <pc:inkChg chg="add">
          <ac:chgData name="William Shipman" userId="S::williams@mintek.co.za::24def27b-7d59-42c5-b9a8-41dc7dd2c48e" providerId="AD" clId="Web-{4635C62B-EE82-622F-64C2-93C15D977BD0}" dt="2022-04-13T19:08:25.884" v="0"/>
          <ac:inkMkLst>
            <pc:docMk/>
            <pc:sldMk cId="3861912170" sldId="298"/>
            <ac:inkMk id="15" creationId="{362C1B5B-D71C-66FB-75E7-75DBBBAF5D63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08:33.775" v="1"/>
          <ac:inkMkLst>
            <pc:docMk/>
            <pc:sldMk cId="3861912170" sldId="298"/>
            <ac:inkMk id="16" creationId="{04932A48-ECC7-C558-878E-5EC7A9819919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08:37.306" v="2"/>
          <ac:inkMkLst>
            <pc:docMk/>
            <pc:sldMk cId="3861912170" sldId="298"/>
            <ac:inkMk id="17" creationId="{226FFAE5-E812-59A6-0289-C317963135D3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08:37.306" v="3"/>
          <ac:inkMkLst>
            <pc:docMk/>
            <pc:sldMk cId="3861912170" sldId="298"/>
            <ac:inkMk id="18" creationId="{B65168F9-5201-5258-AB68-85325B6CC16B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0:50.433" v="4"/>
          <ac:inkMkLst>
            <pc:docMk/>
            <pc:sldMk cId="3861912170" sldId="298"/>
            <ac:inkMk id="19" creationId="{B887E747-4BDE-F5D9-C24E-F679EC144C4F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5.059" v="5"/>
          <ac:inkMkLst>
            <pc:docMk/>
            <pc:sldMk cId="3861912170" sldId="298"/>
            <ac:inkMk id="20" creationId="{FAF78FB5-E76D-7A1B-D5E7-A7841A0FC5B9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5.059" v="6"/>
          <ac:inkMkLst>
            <pc:docMk/>
            <pc:sldMk cId="3861912170" sldId="298"/>
            <ac:inkMk id="21" creationId="{1D90ED47-0CD6-1A68-E5C8-1F5B815D1EC9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21" v="7"/>
          <ac:inkMkLst>
            <pc:docMk/>
            <pc:sldMk cId="3861912170" sldId="298"/>
            <ac:inkMk id="22" creationId="{7B37312A-2762-D531-7E04-54C8C3C81D71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37" v="8"/>
          <ac:inkMkLst>
            <pc:docMk/>
            <pc:sldMk cId="3861912170" sldId="298"/>
            <ac:inkMk id="23" creationId="{954E18A1-BD6A-28B3-FA38-3647FE7BDFAB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37" v="9"/>
          <ac:inkMkLst>
            <pc:docMk/>
            <pc:sldMk cId="3861912170" sldId="298"/>
            <ac:inkMk id="24" creationId="{A9ACDCBF-D480-DE84-F4B9-546C41A564E5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37" v="10"/>
          <ac:inkMkLst>
            <pc:docMk/>
            <pc:sldMk cId="3861912170" sldId="298"/>
            <ac:inkMk id="25" creationId="{DB5C383D-5C46-1922-FD3F-B9B41533BEF2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37" v="11"/>
          <ac:inkMkLst>
            <pc:docMk/>
            <pc:sldMk cId="3861912170" sldId="298"/>
            <ac:inkMk id="26" creationId="{C2C7B696-0AE4-9798-4916-4C960730F1C7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52" v="12"/>
          <ac:inkMkLst>
            <pc:docMk/>
            <pc:sldMk cId="3861912170" sldId="298"/>
            <ac:inkMk id="27" creationId="{4AEB289A-5C20-0C8F-140C-F5C06EB740C5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09.152" v="13"/>
          <ac:inkMkLst>
            <pc:docMk/>
            <pc:sldMk cId="3861912170" sldId="298"/>
            <ac:inkMk id="28" creationId="{1EE0A607-856E-780B-81F9-CC8BD88A2436}"/>
          </ac:inkMkLst>
        </pc:inkChg>
      </pc:sldChg>
      <pc:sldChg chg="addSp">
        <pc:chgData name="William Shipman" userId="S::williams@mintek.co.za::24def27b-7d59-42c5-b9a8-41dc7dd2c48e" providerId="AD" clId="Web-{4635C62B-EE82-622F-64C2-93C15D977BD0}" dt="2022-04-13T19:11:28.700" v="20"/>
        <pc:sldMkLst>
          <pc:docMk/>
          <pc:sldMk cId="2026164745" sldId="313"/>
        </pc:sldMkLst>
        <pc:inkChg chg="add">
          <ac:chgData name="William Shipman" userId="S::williams@mintek.co.za::24def27b-7d59-42c5-b9a8-41dc7dd2c48e" providerId="AD" clId="Web-{4635C62B-EE82-622F-64C2-93C15D977BD0}" dt="2022-04-13T19:11:26.559" v="19"/>
          <ac:inkMkLst>
            <pc:docMk/>
            <pc:sldMk cId="2026164745" sldId="313"/>
            <ac:inkMk id="5" creationId="{A35A09C1-6A4D-5F10-D8DB-6540357345EC}"/>
          </ac:inkMkLst>
        </pc:inkChg>
        <pc:inkChg chg="add">
          <ac:chgData name="William Shipman" userId="S::williams@mintek.co.za::24def27b-7d59-42c5-b9a8-41dc7dd2c48e" providerId="AD" clId="Web-{4635C62B-EE82-622F-64C2-93C15D977BD0}" dt="2022-04-13T19:11:28.700" v="20"/>
          <ac:inkMkLst>
            <pc:docMk/>
            <pc:sldMk cId="2026164745" sldId="313"/>
            <ac:inkMk id="7" creationId="{43128D51-8381-185C-D38D-8B68BB044028}"/>
          </ac:inkMkLst>
        </pc:inkChg>
      </pc:sldChg>
    </pc:docChg>
  </pc:docChgLst>
  <pc:docChgLst>
    <pc:chgData name="William Shipman" userId="S::williams@mintek.co.za::24def27b-7d59-42c5-b9a8-41dc7dd2c48e" providerId="AD" clId="Web-{7523EB37-C256-CFDE-2246-825A99E15DC5}"/>
    <pc:docChg chg="modSld">
      <pc:chgData name="William Shipman" userId="S::williams@mintek.co.za::24def27b-7d59-42c5-b9a8-41dc7dd2c48e" providerId="AD" clId="Web-{7523EB37-C256-CFDE-2246-825A99E15DC5}" dt="2022-04-13T19:07:46.874" v="30"/>
      <pc:docMkLst>
        <pc:docMk/>
      </pc:docMkLst>
      <pc:sldChg chg="addSp modSp">
        <pc:chgData name="William Shipman" userId="S::williams@mintek.co.za::24def27b-7d59-42c5-b9a8-41dc7dd2c48e" providerId="AD" clId="Web-{7523EB37-C256-CFDE-2246-825A99E15DC5}" dt="2022-04-13T19:06:32.606" v="15"/>
        <pc:sldMkLst>
          <pc:docMk/>
          <pc:sldMk cId="929130437" sldId="264"/>
        </pc:sldMkLst>
        <pc:spChg chg="mod">
          <ac:chgData name="William Shipman" userId="S::williams@mintek.co.za::24def27b-7d59-42c5-b9a8-41dc7dd2c48e" providerId="AD" clId="Web-{7523EB37-C256-CFDE-2246-825A99E15DC5}" dt="2022-04-13T19:06:31.793" v="14" actId="20577"/>
          <ac:spMkLst>
            <pc:docMk/>
            <pc:sldMk cId="929130437" sldId="264"/>
            <ac:spMk id="2" creationId="{00000000-0000-0000-0000-000000000000}"/>
          </ac:spMkLst>
        </pc:spChg>
        <pc:inkChg chg="add">
          <ac:chgData name="William Shipman" userId="S::williams@mintek.co.za::24def27b-7d59-42c5-b9a8-41dc7dd2c48e" providerId="AD" clId="Web-{7523EB37-C256-CFDE-2246-825A99E15DC5}" dt="2022-04-13T19:06:32.606" v="15"/>
          <ac:inkMkLst>
            <pc:docMk/>
            <pc:sldMk cId="929130437" sldId="264"/>
            <ac:inkMk id="5" creationId="{0F105106-8497-682C-2F73-678D072CFFE4}"/>
          </ac:inkMkLst>
        </pc:inkChg>
      </pc:sldChg>
      <pc:sldChg chg="addSp">
        <pc:chgData name="William Shipman" userId="S::williams@mintek.co.za::24def27b-7d59-42c5-b9a8-41dc7dd2c48e" providerId="AD" clId="Web-{7523EB37-C256-CFDE-2246-825A99E15DC5}" dt="2022-04-13T19:07:46.874" v="30"/>
        <pc:sldMkLst>
          <pc:docMk/>
          <pc:sldMk cId="3861912170" sldId="298"/>
        </pc:sldMkLst>
        <pc:inkChg chg="add">
          <ac:chgData name="William Shipman" userId="S::williams@mintek.co.za::24def27b-7d59-42c5-b9a8-41dc7dd2c48e" providerId="AD" clId="Web-{7523EB37-C256-CFDE-2246-825A99E15DC5}" dt="2022-04-13T19:07:07.153" v="16"/>
          <ac:inkMkLst>
            <pc:docMk/>
            <pc:sldMk cId="3861912170" sldId="298"/>
            <ac:inkMk id="5" creationId="{1B0C50CD-02FE-3E2D-E59D-37F2F8EB4F99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09.466" v="17"/>
          <ac:inkMkLst>
            <pc:docMk/>
            <pc:sldMk cId="3861912170" sldId="298"/>
            <ac:inkMk id="6" creationId="{02CBEA32-DF34-2492-EDC4-04FD915465BF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12.481" v="18"/>
          <ac:inkMkLst>
            <pc:docMk/>
            <pc:sldMk cId="3861912170" sldId="298"/>
            <ac:inkMk id="7" creationId="{77E59E23-AE5B-5EA7-E9B9-DEDED2952781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12.481" v="19"/>
          <ac:inkMkLst>
            <pc:docMk/>
            <pc:sldMk cId="3861912170" sldId="298"/>
            <ac:inkMk id="8" creationId="{FB4C2122-60A9-C704-5C96-BFF0E822CD9A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15.388" v="20"/>
          <ac:inkMkLst>
            <pc:docMk/>
            <pc:sldMk cId="3861912170" sldId="298"/>
            <ac:inkMk id="9" creationId="{14D99F08-44BB-73FD-EDC4-B0FDA41E55EE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44.560" v="26"/>
          <ac:inkMkLst>
            <pc:docMk/>
            <pc:sldMk cId="3861912170" sldId="298"/>
            <ac:inkMk id="10" creationId="{C6E219EB-F594-D6A3-2536-99AB30E92B78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45.560" v="27"/>
          <ac:inkMkLst>
            <pc:docMk/>
            <pc:sldMk cId="3861912170" sldId="298"/>
            <ac:inkMk id="11" creationId="{DE8E4BC3-ECF2-C54F-8AFD-A88F905824D0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45.560" v="28"/>
          <ac:inkMkLst>
            <pc:docMk/>
            <pc:sldMk cId="3861912170" sldId="298"/>
            <ac:inkMk id="12" creationId="{6F2A2C3C-691A-FE13-50BC-896094360089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46.874" v="29"/>
          <ac:inkMkLst>
            <pc:docMk/>
            <pc:sldMk cId="3861912170" sldId="298"/>
            <ac:inkMk id="13" creationId="{1FCBDFCF-A715-5498-1B46-23251879007D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46.874" v="30"/>
          <ac:inkMkLst>
            <pc:docMk/>
            <pc:sldMk cId="3861912170" sldId="298"/>
            <ac:inkMk id="14" creationId="{8B190293-F0D0-FC17-6A26-D097C296C5AE}"/>
          </ac:inkMkLst>
        </pc:inkChg>
      </pc:sldChg>
      <pc:sldChg chg="addSp">
        <pc:chgData name="William Shipman" userId="S::williams@mintek.co.za::24def27b-7d59-42c5-b9a8-41dc7dd2c48e" providerId="AD" clId="Web-{7523EB37-C256-CFDE-2246-825A99E15DC5}" dt="2022-04-13T19:07:35.029" v="25"/>
        <pc:sldMkLst>
          <pc:docMk/>
          <pc:sldMk cId="3337469197" sldId="307"/>
        </pc:sldMkLst>
        <pc:inkChg chg="add">
          <ac:chgData name="William Shipman" userId="S::williams@mintek.co.za::24def27b-7d59-42c5-b9a8-41dc7dd2c48e" providerId="AD" clId="Web-{7523EB37-C256-CFDE-2246-825A99E15DC5}" dt="2022-04-13T19:07:22.732" v="21"/>
          <ac:inkMkLst>
            <pc:docMk/>
            <pc:sldMk cId="3337469197" sldId="307"/>
            <ac:inkMk id="5" creationId="{1341928E-E4E1-7BC0-8C59-A3DC396DBA7B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25.044" v="22"/>
          <ac:inkMkLst>
            <pc:docMk/>
            <pc:sldMk cId="3337469197" sldId="307"/>
            <ac:inkMk id="6" creationId="{E8D0197E-839A-9866-1F60-E5FE774EB9E8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25.060" v="23"/>
          <ac:inkMkLst>
            <pc:docMk/>
            <pc:sldMk cId="3337469197" sldId="307"/>
            <ac:inkMk id="7" creationId="{A0E5D1E9-9FC8-C0FA-20CD-44F25DA9E3AE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33.857" v="24"/>
          <ac:inkMkLst>
            <pc:docMk/>
            <pc:sldMk cId="3337469197" sldId="307"/>
            <ac:inkMk id="8" creationId="{15ECED2E-5FC2-2B7B-333D-E1020804D554}"/>
          </ac:inkMkLst>
        </pc:inkChg>
        <pc:inkChg chg="add">
          <ac:chgData name="William Shipman" userId="S::williams@mintek.co.za::24def27b-7d59-42c5-b9a8-41dc7dd2c48e" providerId="AD" clId="Web-{7523EB37-C256-CFDE-2246-825A99E15DC5}" dt="2022-04-13T19:07:35.029" v="25"/>
          <ac:inkMkLst>
            <pc:docMk/>
            <pc:sldMk cId="3337469197" sldId="307"/>
            <ac:inkMk id="9" creationId="{7CAF092B-BC75-33C1-371C-13BEFAE7CCAF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30EBB-6B8B-4046-9ACB-DABC35E3A5A0}" type="doc">
      <dgm:prSet loTypeId="urn:microsoft.com/office/officeart/2005/8/layout/defaul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DB44EDE-F5C5-4F87-8379-CF70C7B78193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An agent</a:t>
          </a:r>
          <a:br>
            <a:rPr lang="en-US" dirty="0">
              <a:latin typeface="Arial" panose="020B0604020202020204"/>
            </a:rPr>
          </a:br>
          <a:r>
            <a:rPr lang="en-US" dirty="0">
              <a:latin typeface="Arial" panose="020B0604020202020204"/>
            </a:rPr>
            <a:t>(me, my robot and I)</a:t>
          </a:r>
          <a:endParaRPr lang="en-US" dirty="0"/>
        </a:p>
      </dgm:t>
    </dgm:pt>
    <dgm:pt modelId="{AC09CF85-8797-4D1D-A461-548211019A67}" type="parTrans" cxnId="{07A951A4-E5FF-42B1-81B3-0725896D3B74}">
      <dgm:prSet/>
      <dgm:spPr/>
      <dgm:t>
        <a:bodyPr/>
        <a:lstStyle/>
        <a:p>
          <a:endParaRPr lang="en-US"/>
        </a:p>
      </dgm:t>
    </dgm:pt>
    <dgm:pt modelId="{1A20A28C-2D19-4102-BCE1-9EC46DB64857}" type="sibTrans" cxnId="{07A951A4-E5FF-42B1-81B3-0725896D3B74}">
      <dgm:prSet/>
      <dgm:spPr/>
      <dgm:t>
        <a:bodyPr/>
        <a:lstStyle/>
        <a:p>
          <a:endParaRPr lang="en-US"/>
        </a:p>
      </dgm:t>
    </dgm:pt>
    <dgm:pt modelId="{5722CE1B-F228-44EE-B62D-9B6238278DF3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An environment</a:t>
          </a:r>
          <a:br>
            <a:rPr lang="en-US" dirty="0">
              <a:latin typeface="Arial" panose="020B0604020202020204"/>
            </a:rPr>
          </a:br>
          <a:r>
            <a:rPr lang="en-US" dirty="0">
              <a:latin typeface="Arial" panose="020B0604020202020204"/>
            </a:rPr>
            <a:t>(stock markets,</a:t>
          </a:r>
          <a:br>
            <a:rPr lang="en-US" dirty="0">
              <a:latin typeface="Arial" panose="020B0604020202020204"/>
            </a:rPr>
          </a:br>
          <a:r>
            <a:rPr lang="en-US" dirty="0">
              <a:latin typeface="Arial" panose="020B0604020202020204"/>
            </a:rPr>
            <a:t>metallurgical plants)</a:t>
          </a:r>
          <a:endParaRPr lang="en-US" dirty="0"/>
        </a:p>
      </dgm:t>
    </dgm:pt>
    <dgm:pt modelId="{118C0B64-2626-401F-978A-A0956A5AC994}" type="parTrans" cxnId="{B4ABA2B2-CECB-4501-B8CA-44DA91432E33}">
      <dgm:prSet/>
      <dgm:spPr/>
      <dgm:t>
        <a:bodyPr/>
        <a:lstStyle/>
        <a:p>
          <a:endParaRPr lang="en-US"/>
        </a:p>
      </dgm:t>
    </dgm:pt>
    <dgm:pt modelId="{59FB17C2-20F8-4EBA-B768-DCC68C30C424}" type="sibTrans" cxnId="{B4ABA2B2-CECB-4501-B8CA-44DA91432E33}">
      <dgm:prSet/>
      <dgm:spPr/>
      <dgm:t>
        <a:bodyPr/>
        <a:lstStyle/>
        <a:p>
          <a:endParaRPr lang="en-US"/>
        </a:p>
      </dgm:t>
    </dgm:pt>
    <dgm:pt modelId="{0DC626E9-F6ED-4C0A-B0C4-5E7D6191DAD9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Some reward (beer, money, beer money)</a:t>
          </a:r>
          <a:endParaRPr lang="en-US" dirty="0"/>
        </a:p>
      </dgm:t>
    </dgm:pt>
    <dgm:pt modelId="{8DB59BDF-247E-4DBC-88CF-0E8D396E0A2A}" type="parTrans" cxnId="{6E1B2413-F808-4FF6-9010-662334FD7015}">
      <dgm:prSet/>
      <dgm:spPr/>
      <dgm:t>
        <a:bodyPr/>
        <a:lstStyle/>
        <a:p>
          <a:endParaRPr lang="en-US"/>
        </a:p>
      </dgm:t>
    </dgm:pt>
    <dgm:pt modelId="{4CAD5909-7EEA-4234-A616-8F644F2D9D98}" type="sibTrans" cxnId="{6E1B2413-F808-4FF6-9010-662334FD7015}">
      <dgm:prSet/>
      <dgm:spPr/>
      <dgm:t>
        <a:bodyPr/>
        <a:lstStyle/>
        <a:p>
          <a:endParaRPr lang="en-US"/>
        </a:p>
      </dgm:t>
    </dgm:pt>
    <dgm:pt modelId="{113B663D-D2B1-4E1C-9180-B7C623801E81}" type="pres">
      <dgm:prSet presAssocID="{A3930EBB-6B8B-4046-9ACB-DABC35E3A5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37086-D521-4E74-96D6-279E9F8FF94C}" type="pres">
      <dgm:prSet presAssocID="{3DB44EDE-F5C5-4F87-8379-CF70C7B781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DF1BB-E4BA-4D83-A085-AD35793B602F}" type="pres">
      <dgm:prSet presAssocID="{1A20A28C-2D19-4102-BCE1-9EC46DB64857}" presName="sibTrans" presStyleCnt="0"/>
      <dgm:spPr/>
    </dgm:pt>
    <dgm:pt modelId="{01577F11-1AE7-438C-B545-68AE5188598A}" type="pres">
      <dgm:prSet presAssocID="{5722CE1B-F228-44EE-B62D-9B6238278D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AE5C6-AEA0-4A2C-8E87-607C8701C97C}" type="pres">
      <dgm:prSet presAssocID="{59FB17C2-20F8-4EBA-B768-DCC68C30C424}" presName="sibTrans" presStyleCnt="0"/>
      <dgm:spPr/>
    </dgm:pt>
    <dgm:pt modelId="{D804122C-BC70-413F-8434-FFAFCD202693}" type="pres">
      <dgm:prSet presAssocID="{0DC626E9-F6ED-4C0A-B0C4-5E7D6191DA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504409-DCB5-434D-B4BD-3AAE9E7CC7B4}" type="presOf" srcId="{A3930EBB-6B8B-4046-9ACB-DABC35E3A5A0}" destId="{113B663D-D2B1-4E1C-9180-B7C623801E81}" srcOrd="0" destOrd="0" presId="urn:microsoft.com/office/officeart/2005/8/layout/default"/>
    <dgm:cxn modelId="{07A951A4-E5FF-42B1-81B3-0725896D3B74}" srcId="{A3930EBB-6B8B-4046-9ACB-DABC35E3A5A0}" destId="{3DB44EDE-F5C5-4F87-8379-CF70C7B78193}" srcOrd="0" destOrd="0" parTransId="{AC09CF85-8797-4D1D-A461-548211019A67}" sibTransId="{1A20A28C-2D19-4102-BCE1-9EC46DB64857}"/>
    <dgm:cxn modelId="{B31FEB84-0022-44E2-AAE6-859F1C86AD80}" type="presOf" srcId="{5722CE1B-F228-44EE-B62D-9B6238278DF3}" destId="{01577F11-1AE7-438C-B545-68AE5188598A}" srcOrd="0" destOrd="0" presId="urn:microsoft.com/office/officeart/2005/8/layout/default"/>
    <dgm:cxn modelId="{BD8BD51E-397C-4FE3-9E55-E9E86A3D04BE}" type="presOf" srcId="{0DC626E9-F6ED-4C0A-B0C4-5E7D6191DAD9}" destId="{D804122C-BC70-413F-8434-FFAFCD202693}" srcOrd="0" destOrd="0" presId="urn:microsoft.com/office/officeart/2005/8/layout/default"/>
    <dgm:cxn modelId="{46DBFE09-C55A-45A1-9ABA-91D459AFE3E1}" type="presOf" srcId="{3DB44EDE-F5C5-4F87-8379-CF70C7B78193}" destId="{26B37086-D521-4E74-96D6-279E9F8FF94C}" srcOrd="0" destOrd="0" presId="urn:microsoft.com/office/officeart/2005/8/layout/default"/>
    <dgm:cxn modelId="{6E1B2413-F808-4FF6-9010-662334FD7015}" srcId="{A3930EBB-6B8B-4046-9ACB-DABC35E3A5A0}" destId="{0DC626E9-F6ED-4C0A-B0C4-5E7D6191DAD9}" srcOrd="2" destOrd="0" parTransId="{8DB59BDF-247E-4DBC-88CF-0E8D396E0A2A}" sibTransId="{4CAD5909-7EEA-4234-A616-8F644F2D9D98}"/>
    <dgm:cxn modelId="{B4ABA2B2-CECB-4501-B8CA-44DA91432E33}" srcId="{A3930EBB-6B8B-4046-9ACB-DABC35E3A5A0}" destId="{5722CE1B-F228-44EE-B62D-9B6238278DF3}" srcOrd="1" destOrd="0" parTransId="{118C0B64-2626-401F-978A-A0956A5AC994}" sibTransId="{59FB17C2-20F8-4EBA-B768-DCC68C30C424}"/>
    <dgm:cxn modelId="{C262D25A-22F8-4F18-A062-C56B37B28B76}" type="presParOf" srcId="{113B663D-D2B1-4E1C-9180-B7C623801E81}" destId="{26B37086-D521-4E74-96D6-279E9F8FF94C}" srcOrd="0" destOrd="0" presId="urn:microsoft.com/office/officeart/2005/8/layout/default"/>
    <dgm:cxn modelId="{5A984183-DE59-499C-A43A-6F8A6D9B6578}" type="presParOf" srcId="{113B663D-D2B1-4E1C-9180-B7C623801E81}" destId="{563DF1BB-E4BA-4D83-A085-AD35793B602F}" srcOrd="1" destOrd="0" presId="urn:microsoft.com/office/officeart/2005/8/layout/default"/>
    <dgm:cxn modelId="{AC401DC2-CA73-4D50-A29C-F51B7A8EDCC1}" type="presParOf" srcId="{113B663D-D2B1-4E1C-9180-B7C623801E81}" destId="{01577F11-1AE7-438C-B545-68AE5188598A}" srcOrd="2" destOrd="0" presId="urn:microsoft.com/office/officeart/2005/8/layout/default"/>
    <dgm:cxn modelId="{2FBD9C81-56EF-4175-854E-75B8D0E4630F}" type="presParOf" srcId="{113B663D-D2B1-4E1C-9180-B7C623801E81}" destId="{A7AAE5C6-AEA0-4A2C-8E87-607C8701C97C}" srcOrd="3" destOrd="0" presId="urn:microsoft.com/office/officeart/2005/8/layout/default"/>
    <dgm:cxn modelId="{9EDED0B0-49EF-4662-A785-9613D0219467}" type="presParOf" srcId="{113B663D-D2B1-4E1C-9180-B7C623801E81}" destId="{D804122C-BC70-413F-8434-FFAFCD20269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37086-D521-4E74-96D6-279E9F8FF94C}">
      <dsp:nvSpPr>
        <dsp:cNvPr id="0" name=""/>
        <dsp:cNvSpPr/>
      </dsp:nvSpPr>
      <dsp:spPr>
        <a:xfrm>
          <a:off x="1944376" y="488"/>
          <a:ext cx="3633403" cy="218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Arial" panose="020B0604020202020204"/>
            </a:rPr>
            <a:t>An agent</a:t>
          </a:r>
          <a:br>
            <a:rPr lang="en-US" sz="3600" kern="1200" dirty="0">
              <a:latin typeface="Arial" panose="020B0604020202020204"/>
            </a:rPr>
          </a:br>
          <a:r>
            <a:rPr lang="en-US" sz="3600" kern="1200" dirty="0">
              <a:latin typeface="Arial" panose="020B0604020202020204"/>
            </a:rPr>
            <a:t>(me, my robot and I)</a:t>
          </a:r>
          <a:endParaRPr lang="en-US" sz="3600" kern="1200" dirty="0"/>
        </a:p>
      </dsp:txBody>
      <dsp:txXfrm>
        <a:off x="1944376" y="488"/>
        <a:ext cx="3633403" cy="2180041"/>
      </dsp:txXfrm>
    </dsp:sp>
    <dsp:sp modelId="{01577F11-1AE7-438C-B545-68AE5188598A}">
      <dsp:nvSpPr>
        <dsp:cNvPr id="0" name=""/>
        <dsp:cNvSpPr/>
      </dsp:nvSpPr>
      <dsp:spPr>
        <a:xfrm>
          <a:off x="5941120" y="488"/>
          <a:ext cx="3633403" cy="2180041"/>
        </a:xfrm>
        <a:prstGeom prst="rect">
          <a:avLst/>
        </a:prstGeom>
        <a:gradFill rotWithShape="0">
          <a:gsLst>
            <a:gs pos="0">
              <a:schemeClr val="accent3">
                <a:hueOff val="-4550204"/>
                <a:satOff val="-26836"/>
                <a:lumOff val="11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4550204"/>
                <a:satOff val="-26836"/>
                <a:lumOff val="11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4550204"/>
                <a:satOff val="-26836"/>
                <a:lumOff val="11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Arial" panose="020B0604020202020204"/>
            </a:rPr>
            <a:t>An environment</a:t>
          </a:r>
          <a:br>
            <a:rPr lang="en-US" sz="3600" kern="1200" dirty="0">
              <a:latin typeface="Arial" panose="020B0604020202020204"/>
            </a:rPr>
          </a:br>
          <a:r>
            <a:rPr lang="en-US" sz="3600" kern="1200" dirty="0">
              <a:latin typeface="Arial" panose="020B0604020202020204"/>
            </a:rPr>
            <a:t>(stock markets,</a:t>
          </a:r>
          <a:br>
            <a:rPr lang="en-US" sz="3600" kern="1200" dirty="0">
              <a:latin typeface="Arial" panose="020B0604020202020204"/>
            </a:rPr>
          </a:br>
          <a:r>
            <a:rPr lang="en-US" sz="3600" kern="1200" dirty="0">
              <a:latin typeface="Arial" panose="020B0604020202020204"/>
            </a:rPr>
            <a:t>metallurgical plants)</a:t>
          </a:r>
          <a:endParaRPr lang="en-US" sz="3600" kern="1200" dirty="0"/>
        </a:p>
      </dsp:txBody>
      <dsp:txXfrm>
        <a:off x="5941120" y="488"/>
        <a:ext cx="3633403" cy="2180041"/>
      </dsp:txXfrm>
    </dsp:sp>
    <dsp:sp modelId="{D804122C-BC70-413F-8434-FFAFCD202693}">
      <dsp:nvSpPr>
        <dsp:cNvPr id="0" name=""/>
        <dsp:cNvSpPr/>
      </dsp:nvSpPr>
      <dsp:spPr>
        <a:xfrm>
          <a:off x="3942748" y="2543870"/>
          <a:ext cx="3633403" cy="2180041"/>
        </a:xfrm>
        <a:prstGeom prst="rect">
          <a:avLst/>
        </a:prstGeom>
        <a:gradFill rotWithShape="0">
          <a:gsLst>
            <a:gs pos="0">
              <a:schemeClr val="accent3">
                <a:hueOff val="-9100408"/>
                <a:satOff val="-53671"/>
                <a:lumOff val="23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9100408"/>
                <a:satOff val="-53671"/>
                <a:lumOff val="23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9100408"/>
                <a:satOff val="-53671"/>
                <a:lumOff val="23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Arial" panose="020B0604020202020204"/>
            </a:rPr>
            <a:t>Some reward (beer, money, beer money)</a:t>
          </a:r>
          <a:endParaRPr lang="en-US" sz="3600" kern="1200" dirty="0"/>
        </a:p>
      </dsp:txBody>
      <dsp:txXfrm>
        <a:off x="3942748" y="2543870"/>
        <a:ext cx="3633403" cy="2180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0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17568 5448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16992 5504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16992 5504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16992 5504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5184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5184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5184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5184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5184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17600 5264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65536 2048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18880 5264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23392 5184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23392 5184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17632 5344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17984 5632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17984 5632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65536 2048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3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18080 13200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8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9216 4608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8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9216 4608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8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9216 4608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8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15872 4864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8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15872 4864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65536 2048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32768 4096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32768 4096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7424 4864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5T18:48:41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29696 5120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3T19:08:15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17568 5448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F5A7-9077-43A0-821E-DCB77867E873}" type="datetimeFigureOut">
              <a:rPr lang="en-ZA" smtClean="0"/>
              <a:t>2022-05-26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E3E15-0328-4E2C-9983-1098D135A2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738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E3E15-0328-4E2C-9983-1098D135A2B4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314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12326" y="262392"/>
            <a:ext cx="8632465" cy="73152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0943" y="1089432"/>
            <a:ext cx="5793848" cy="54058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6">
                    <a:lumMod val="1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1662" y="6358973"/>
            <a:ext cx="954065" cy="365125"/>
          </a:xfrm>
        </p:spPr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0" y="5756545"/>
            <a:ext cx="7196748" cy="524985"/>
          </a:xfrm>
        </p:spPr>
        <p:txBody>
          <a:bodyPr anchor="ctr"/>
          <a:lstStyle>
            <a:lvl1pPr algn="l">
              <a:defRPr lang="en-US" sz="1800" baseline="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Author (Name and Surname)     |     00 Month 2020</a:t>
            </a:r>
          </a:p>
        </p:txBody>
      </p:sp>
    </p:spTree>
    <p:extLst>
      <p:ext uri="{BB962C8B-B14F-4D97-AF65-F5344CB8AC3E}">
        <p14:creationId xmlns:p14="http://schemas.microsoft.com/office/powerpoint/2010/main" val="66802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ain statement or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424940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Quote or important statement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Subtitle/ descriptive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0162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144" y="0"/>
            <a:ext cx="10722997" cy="5565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361" y="1282113"/>
            <a:ext cx="5699097" cy="435133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Click to add Subtitle/ Heading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buChar char="−"/>
            </a:pPr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199" y="1282113"/>
            <a:ext cx="5699097" cy="4351338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ZA" dirty="0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Click to add Subtitle/ Heading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buChar char="−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433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Comparison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708794" cy="5486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1213236"/>
            <a:ext cx="5651390" cy="718931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037148"/>
            <a:ext cx="5651390" cy="391042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153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 Comparison medium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720365" cy="5486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1213236"/>
            <a:ext cx="5651390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037148"/>
            <a:ext cx="5651390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980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1_Text Comparison dark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735233" cy="5406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1213236"/>
            <a:ext cx="5651390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037148"/>
            <a:ext cx="5651390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714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and object with cap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727799" cy="55659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5228645"/>
            <a:ext cx="5651390" cy="718931"/>
          </a:xfrm>
        </p:spPr>
        <p:txBody>
          <a:bodyPr anchor="ctr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insert caption to image above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1213236"/>
            <a:ext cx="5651390" cy="3915355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141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 and object with caption medium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750102" cy="55659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5228645"/>
            <a:ext cx="5651390" cy="718931"/>
          </a:xfrm>
        </p:spPr>
        <p:txBody>
          <a:bodyPr anchor="ctr"/>
          <a:lstStyle>
            <a:lvl1pPr marL="228600" indent="-228600">
              <a:buNone/>
              <a:defRPr lang="en-US" sz="2400" b="0" i="1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insert caption to image above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6053" y="1213236"/>
            <a:ext cx="5651390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Click on icon to insert object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190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 and object with caption dark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396" y="0"/>
            <a:ext cx="10690628" cy="55659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6003" y="1213236"/>
            <a:ext cx="5695425" cy="718931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Subtitle/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003" y="2037148"/>
            <a:ext cx="5695425" cy="3910428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6053" y="5228645"/>
            <a:ext cx="5651390" cy="718931"/>
          </a:xfrm>
        </p:spPr>
        <p:txBody>
          <a:bodyPr anchor="ctr"/>
          <a:lstStyle>
            <a:lvl1pPr marL="228600" indent="-228600">
              <a:buNone/>
              <a:defRPr lang="en-US" sz="2400" b="0" i="1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add caption to image above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8102" y="1213236"/>
            <a:ext cx="5651390" cy="3910428"/>
          </a:xfrm>
        </p:spPr>
        <p:txBody>
          <a:bodyPr/>
          <a:lstStyle>
            <a:lvl1pPr>
              <a:defRPr lang="en-US" baseline="0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Click on icon to insert object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998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grey for Infor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799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ey for Infor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ZA"/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865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12326" y="262392"/>
            <a:ext cx="8632465" cy="73152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5082" y="1089432"/>
            <a:ext cx="6469709" cy="54058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1" y="5756545"/>
            <a:ext cx="7203010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Author (Name and Surname)     |     00 Month 2020</a:t>
            </a:r>
          </a:p>
        </p:txBody>
      </p:sp>
    </p:spTree>
    <p:extLst>
      <p:ext uri="{BB962C8B-B14F-4D97-AF65-F5344CB8AC3E}">
        <p14:creationId xmlns:p14="http://schemas.microsoft.com/office/powerpoint/2010/main" val="263650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592" y="1272209"/>
            <a:ext cx="4215434" cy="785190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Subtitle/ Heading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72209"/>
            <a:ext cx="6393911" cy="458884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592" y="2202510"/>
            <a:ext cx="4215433" cy="366647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0"/>
            <a:ext cx="10758488" cy="576000"/>
          </a:xfrm>
        </p:spPr>
        <p:txBody>
          <a:bodyPr anchor="ctr"/>
          <a:lstStyle>
            <a:lvl1pPr>
              <a:defRPr lang="en-US" b="1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8649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104" y="1256306"/>
            <a:ext cx="4135921" cy="801093"/>
          </a:xfrm>
        </p:spPr>
        <p:txBody>
          <a:bodyPr anchor="t">
            <a:noAutofit/>
          </a:bodyPr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Subtitle/ Heading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4406" y="1256306"/>
            <a:ext cx="6608596" cy="46126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6104" y="4047214"/>
            <a:ext cx="4135921" cy="1821774"/>
          </a:xfrm>
        </p:spPr>
        <p:txBody>
          <a:bodyPr/>
          <a:lstStyle>
            <a:lvl1pPr marL="0" indent="0" algn="r">
              <a:buNone/>
              <a:defRPr sz="20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insert description caption/ paragraph to the image on the 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2563" y="1"/>
            <a:ext cx="10766425" cy="620202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90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slid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7755" y="548848"/>
            <a:ext cx="10515600" cy="242494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Any Questions?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072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slide Co-brand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0897"/>
            <a:ext cx="10515600" cy="242494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Any Questions?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20799" y="5311472"/>
            <a:ext cx="3300412" cy="123006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co-sponsor’s logo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832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03434" y="262392"/>
            <a:ext cx="5741357" cy="2153706"/>
          </a:xfr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1" y="5756545"/>
            <a:ext cx="7203010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www.mintek.co.za</a:t>
            </a:r>
          </a:p>
        </p:txBody>
      </p:sp>
    </p:spTree>
    <p:extLst>
      <p:ext uri="{BB962C8B-B14F-4D97-AF65-F5344CB8AC3E}">
        <p14:creationId xmlns:p14="http://schemas.microsoft.com/office/powerpoint/2010/main" val="382705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Thank Yo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03434" y="262391"/>
            <a:ext cx="5741357" cy="1729959"/>
          </a:xfr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1662" y="6358973"/>
            <a:ext cx="954065" cy="365125"/>
          </a:xfrm>
        </p:spPr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0" y="5756545"/>
            <a:ext cx="7196748" cy="524985"/>
          </a:xfrm>
        </p:spPr>
        <p:txBody>
          <a:bodyPr anchor="ctr"/>
          <a:lstStyle>
            <a:lvl1pPr algn="l">
              <a:defRPr lang="en-US" sz="1800" baseline="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www.mintek.co.za</a:t>
            </a:r>
          </a:p>
        </p:txBody>
      </p:sp>
    </p:spTree>
    <p:extLst>
      <p:ext uri="{BB962C8B-B14F-4D97-AF65-F5344CB8AC3E}">
        <p14:creationId xmlns:p14="http://schemas.microsoft.com/office/powerpoint/2010/main" val="272380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Red  own high-res images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0868" y="262391"/>
            <a:ext cx="5733923" cy="2123969"/>
          </a:xfr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0" y="5756545"/>
            <a:ext cx="7196747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www.mintek.co.za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21125" y="389613"/>
            <a:ext cx="2296413" cy="2297927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own Division/ Service images</a:t>
            </a:r>
            <a:endParaRPr lang="en-ZA" dirty="0"/>
          </a:p>
          <a:p>
            <a:endParaRPr lang="en-Z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16201" y="1860605"/>
            <a:ext cx="3323424" cy="3316233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add own Division/ Service images, click on icon</a:t>
            </a:r>
            <a:endParaRPr lang="en-ZA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99716" y="3794987"/>
            <a:ext cx="1892632" cy="1907968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own Division/ Service images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985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own high-res images in circles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262391"/>
            <a:ext cx="5748791" cy="1729959"/>
          </a:xfr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1" y="5756545"/>
            <a:ext cx="7190484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www.mintek.co.za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21125" y="389613"/>
            <a:ext cx="2296413" cy="2297927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own Division/ Service images</a:t>
            </a:r>
            <a:endParaRPr lang="en-Z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16201" y="1860605"/>
            <a:ext cx="3323424" cy="3316233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add own Division/ Service images, click on icon</a:t>
            </a:r>
            <a:endParaRPr lang="en-ZA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99716" y="3794987"/>
            <a:ext cx="1892632" cy="1907968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Own Division/ Service images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804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fit own high-res images in circ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12326" y="262392"/>
            <a:ext cx="8632465" cy="73152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0943" y="1089432"/>
            <a:ext cx="5793848" cy="54058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6">
                    <a:lumMod val="1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1" y="5756545"/>
            <a:ext cx="7190484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Author (Name and Surname)     |     00 Month 2020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21125" y="389613"/>
            <a:ext cx="2296413" cy="2297927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own Division/ Service images</a:t>
            </a:r>
            <a:endParaRPr lang="en-Z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16201" y="1860605"/>
            <a:ext cx="3323424" cy="3316233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add own Division/ Service images, click on icon</a:t>
            </a:r>
            <a:endParaRPr lang="en-ZA" dirty="0"/>
          </a:p>
          <a:p>
            <a:endParaRPr lang="en-ZA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99716" y="3794987"/>
            <a:ext cx="1892632" cy="1907968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own Division/ Service images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922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ed fit own high-res images in circ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12326" y="262392"/>
            <a:ext cx="8632465" cy="73152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0943" y="1089432"/>
            <a:ext cx="5793848" cy="54058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4660" y="5756545"/>
            <a:ext cx="7196747" cy="52498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  <a:defRPr lang="en-US" sz="1800" dirty="0" smtClean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Author (Name and Surname)     |     00 Month 2020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21125" y="389613"/>
            <a:ext cx="2296413" cy="2297927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own Division/ Service images</a:t>
            </a:r>
            <a:endParaRPr lang="en-Z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16201" y="1860605"/>
            <a:ext cx="3323424" cy="3316233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add own Division/ Service images, click on icon</a:t>
            </a:r>
            <a:endParaRPr lang="en-ZA" dirty="0"/>
          </a:p>
          <a:p>
            <a:endParaRPr lang="en-ZA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99716" y="3794987"/>
            <a:ext cx="1892632" cy="1907968"/>
          </a:xfrm>
          <a:prstGeom prst="ellipse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own Division/ Service images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2871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Title slide Mint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7755" y="548848"/>
            <a:ext cx="10515600" cy="2424940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Section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3902" y="4158532"/>
            <a:ext cx="10560271" cy="763325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Subtitle/ descriptive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477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 Co-brand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0897"/>
            <a:ext cx="10515600" cy="2424940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add Section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134679"/>
            <a:ext cx="10515600" cy="6027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Subtitle/ descriptive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20799" y="5311472"/>
            <a:ext cx="3300412" cy="123006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co-sponsor’s logo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9245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ircle top r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144" y="0"/>
            <a:ext cx="10635533" cy="556591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67" y="1288111"/>
            <a:ext cx="11518127" cy="4723074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767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Long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67" y="998688"/>
            <a:ext cx="11510175" cy="501249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167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 for flow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144" y="0"/>
            <a:ext cx="10715046" cy="5565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67" y="1296062"/>
            <a:ext cx="11510175" cy="4802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539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144" y="0"/>
            <a:ext cx="11804374" cy="5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268" y="998688"/>
            <a:ext cx="10794558" cy="5012497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buChar char="−"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89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85BE8-8474-4636-A6D0-DA93CFB6286A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497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7" r:id="rId2"/>
    <p:sldLayoutId id="2147483696" r:id="rId3"/>
    <p:sldLayoutId id="2147483697" r:id="rId4"/>
    <p:sldLayoutId id="2147483686" r:id="rId5"/>
    <p:sldLayoutId id="2147483685" r:id="rId6"/>
    <p:sldLayoutId id="2147483665" r:id="rId7"/>
    <p:sldLayoutId id="2147483677" r:id="rId8"/>
    <p:sldLayoutId id="2147483678" r:id="rId9"/>
    <p:sldLayoutId id="2147483666" r:id="rId10"/>
    <p:sldLayoutId id="2147483667" r:id="rId11"/>
    <p:sldLayoutId id="2147483668" r:id="rId12"/>
    <p:sldLayoutId id="2147483680" r:id="rId13"/>
    <p:sldLayoutId id="2147483683" r:id="rId14"/>
    <p:sldLayoutId id="2147483681" r:id="rId15"/>
    <p:sldLayoutId id="2147483682" r:id="rId16"/>
    <p:sldLayoutId id="2147483679" r:id="rId17"/>
    <p:sldLayoutId id="2147483669" r:id="rId18"/>
    <p:sldLayoutId id="2147483699" r:id="rId19"/>
    <p:sldLayoutId id="2147483671" r:id="rId20"/>
    <p:sldLayoutId id="2147483672" r:id="rId21"/>
    <p:sldLayoutId id="2147483705" r:id="rId22"/>
    <p:sldLayoutId id="2147483706" r:id="rId23"/>
    <p:sldLayoutId id="2147483701" r:id="rId24"/>
    <p:sldLayoutId id="2147483702" r:id="rId25"/>
    <p:sldLayoutId id="2147483703" r:id="rId26"/>
    <p:sldLayoutId id="2147483704" r:id="rId27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ZA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15.png"/><Relationship Id="rId9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customXml" Target="../ink/ink19.xml"/><Relationship Id="rId18" Type="http://schemas.openxmlformats.org/officeDocument/2006/relationships/customXml" Target="../ink/ink23.xml"/><Relationship Id="rId26" Type="http://schemas.openxmlformats.org/officeDocument/2006/relationships/customXml" Target="../ink/ink31.xml"/><Relationship Id="rId3" Type="http://schemas.openxmlformats.org/officeDocument/2006/relationships/image" Target="../media/image15.png"/><Relationship Id="rId21" Type="http://schemas.openxmlformats.org/officeDocument/2006/relationships/customXml" Target="../ink/ink26.xml"/><Relationship Id="rId7" Type="http://schemas.openxmlformats.org/officeDocument/2006/relationships/customXml" Target="../ink/ink13.xml"/><Relationship Id="rId12" Type="http://schemas.openxmlformats.org/officeDocument/2006/relationships/customXml" Target="../ink/ink18.xml"/><Relationship Id="rId17" Type="http://schemas.openxmlformats.org/officeDocument/2006/relationships/customXml" Target="../ink/ink22.xml"/><Relationship Id="rId25" Type="http://schemas.openxmlformats.org/officeDocument/2006/relationships/customXml" Target="../ink/ink30.xml"/><Relationship Id="rId2" Type="http://schemas.openxmlformats.org/officeDocument/2006/relationships/customXml" Target="../ink/ink9.xml"/><Relationship Id="rId16" Type="http://schemas.openxmlformats.org/officeDocument/2006/relationships/customXml" Target="../ink/ink21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.xml"/><Relationship Id="rId11" Type="http://schemas.openxmlformats.org/officeDocument/2006/relationships/customXml" Target="../ink/ink17.xml"/><Relationship Id="rId24" Type="http://schemas.openxmlformats.org/officeDocument/2006/relationships/customXml" Target="../ink/ink29.xml"/><Relationship Id="rId5" Type="http://schemas.openxmlformats.org/officeDocument/2006/relationships/customXml" Target="../ink/ink11.xml"/><Relationship Id="rId15" Type="http://schemas.openxmlformats.org/officeDocument/2006/relationships/customXml" Target="../ink/ink20.xml"/><Relationship Id="rId23" Type="http://schemas.openxmlformats.org/officeDocument/2006/relationships/customXml" Target="../ink/ink28.xml"/><Relationship Id="rId10" Type="http://schemas.openxmlformats.org/officeDocument/2006/relationships/customXml" Target="../ink/ink16.xml"/><Relationship Id="rId19" Type="http://schemas.openxmlformats.org/officeDocument/2006/relationships/customXml" Target="../ink/ink24.xml"/><Relationship Id="rId4" Type="http://schemas.openxmlformats.org/officeDocument/2006/relationships/customXml" Target="../ink/ink10.xml"/><Relationship Id="rId9" Type="http://schemas.openxmlformats.org/officeDocument/2006/relationships/customXml" Target="../ink/ink15.xml"/><Relationship Id="rId14" Type="http://schemas.openxmlformats.org/officeDocument/2006/relationships/image" Target="../media/image16.png"/><Relationship Id="rId22" Type="http://schemas.openxmlformats.org/officeDocument/2006/relationships/customXml" Target="../ink/ink27.xml"/><Relationship Id="rId27" Type="http://schemas.openxmlformats.org/officeDocument/2006/relationships/customXml" Target="../ink/ink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customXml" Target="../ink/ink33.xml"/><Relationship Id="rId7" Type="http://schemas.openxmlformats.org/officeDocument/2006/relationships/customXml" Target="../ink/ink3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5" Type="http://schemas.openxmlformats.org/officeDocument/2006/relationships/customXml" Target="../ink/ink3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8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jugate_prior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i.org/10.1007/s11004-017-9695-9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RsxoVB8Yng?t=28077" TargetMode="External"/><Relationship Id="rId2" Type="http://schemas.openxmlformats.org/officeDocument/2006/relationships/hyperlink" Target="https://doi.org/10.1038/nature1442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www.linkedin.com/in/williamshipman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mailto:Williams@mintek.co.za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61/2200000049" TargetMode="External"/><Relationship Id="rId2" Type="http://schemas.openxmlformats.org/officeDocument/2006/relationships/hyperlink" Target="https://doi.org/10.1017/9781108571401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Introduction to Bandit Problems in Reinforcement Learning</a:t>
            </a:r>
            <a:endParaRPr lang="en-ZA"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ctr"/>
          <a:lstStyle/>
          <a:p>
            <a:r>
              <a:rPr lang="en-ZA"/>
              <a:t>William Shipman |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</a:t>
            </a:fld>
            <a:endParaRPr lang="en-Z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105106-8497-682C-2F73-678D072CFFE4}"/>
                  </a:ext>
                </a:extLst>
              </p14:cNvPr>
              <p14:cNvContentPartPr/>
              <p14:nvPr/>
            </p14:nvContentPartPr>
            <p14:xfrm>
              <a:off x="12732487" y="1532859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105106-8497-682C-2F73-678D072CFF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5762" y="106613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DE4D99-D71E-00C9-B364-C7A9E0898760}"/>
                  </a:ext>
                </a:extLst>
              </p14:cNvPr>
              <p14:cNvContentPartPr/>
              <p14:nvPr/>
            </p14:nvContentPartPr>
            <p14:xfrm>
              <a:off x="8364278" y="655673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DE4D99-D71E-00C9-B364-C7A9E08987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553" y="18894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D05D8E-786A-0F0D-0C2F-A001A5982DD5}"/>
                  </a:ext>
                </a:extLst>
              </p14:cNvPr>
              <p14:cNvContentPartPr/>
              <p14:nvPr/>
            </p14:nvContentPartPr>
            <p14:xfrm>
              <a:off x="8364278" y="655673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D05D8E-786A-0F0D-0C2F-A001A5982D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553" y="18894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625244-D93F-30F8-A870-0CC23B774E6D}"/>
                  </a:ext>
                </a:extLst>
              </p14:cNvPr>
              <p14:cNvContentPartPr/>
              <p14:nvPr/>
            </p14:nvContentPartPr>
            <p14:xfrm>
              <a:off x="8364278" y="655673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625244-D93F-30F8-A870-0CC23B774E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553" y="18894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118CB5-C59B-16DF-65C1-14C8AA810116}"/>
                  </a:ext>
                </a:extLst>
              </p14:cNvPr>
              <p14:cNvContentPartPr/>
              <p14:nvPr/>
            </p14:nvContentPartPr>
            <p14:xfrm>
              <a:off x="9569301" y="1320208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118CB5-C59B-16DF-65C1-14C8AA8101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051" y="85348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643727-7329-658B-9DC1-B2C710B77C9E}"/>
                  </a:ext>
                </a:extLst>
              </p14:cNvPr>
              <p14:cNvContentPartPr/>
              <p14:nvPr/>
            </p14:nvContentPartPr>
            <p14:xfrm>
              <a:off x="9569301" y="1320208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643727-7329-658B-9DC1-B2C710B77C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051" y="853483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13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10</a:t>
            </a:fld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6" y="789709"/>
            <a:ext cx="5512229" cy="5305342"/>
          </a:xfrm>
          <a:prstGeom prst="rect">
            <a:avLst/>
          </a:prstGeom>
        </p:spPr>
      </p:pic>
      <p:sp>
        <p:nvSpPr>
          <p:cNvPr id="11" name="Cross 10"/>
          <p:cNvSpPr>
            <a:spLocks/>
          </p:cNvSpPr>
          <p:nvPr/>
        </p:nvSpPr>
        <p:spPr>
          <a:xfrm rot="2700000">
            <a:off x="4238171" y="4049485"/>
            <a:ext cx="1428790" cy="1399309"/>
          </a:xfrm>
          <a:prstGeom prst="plus">
            <a:avLst>
              <a:gd name="adj" fmla="val 39521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38630" y="995556"/>
            <a:ext cx="27012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 smtClean="0"/>
              <a:t>Rewards </a:t>
            </a:r>
            <a:r>
              <a:rPr lang="en-ZA" sz="2400" dirty="0"/>
              <a:t>depend only on the immediate action taken, not past actions</a:t>
            </a:r>
            <a:r>
              <a:rPr lang="en-ZA" sz="2400" dirty="0" smtClean="0"/>
              <a:t>.</a:t>
            </a:r>
          </a:p>
          <a:p>
            <a:endParaRPr lang="en-ZA" sz="2400" dirty="0"/>
          </a:p>
          <a:p>
            <a:r>
              <a:rPr lang="en-ZA" sz="2400" dirty="0" smtClean="0"/>
              <a:t>Think steady-state response of a system =&gt; depends on action only.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582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11</a:t>
            </a:fld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6" y="789709"/>
            <a:ext cx="5512229" cy="5305342"/>
          </a:xfrm>
          <a:prstGeom prst="rect">
            <a:avLst/>
          </a:prstGeom>
        </p:spPr>
      </p:pic>
      <p:sp>
        <p:nvSpPr>
          <p:cNvPr id="11" name="Cross 10"/>
          <p:cNvSpPr>
            <a:spLocks/>
          </p:cNvSpPr>
          <p:nvPr/>
        </p:nvSpPr>
        <p:spPr>
          <a:xfrm rot="2700000">
            <a:off x="4238171" y="4049485"/>
            <a:ext cx="1428790" cy="1399309"/>
          </a:xfrm>
          <a:prstGeom prst="plus">
            <a:avLst>
              <a:gd name="adj" fmla="val 39521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38630" y="926016"/>
            <a:ext cx="2701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Rewards depend on the immediate action taken and some context, e.g. user ID in an online advertising system.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891542" y="4749139"/>
            <a:ext cx="150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u="sng" dirty="0">
                <a:solidFill>
                  <a:srgbClr val="FF0000"/>
                </a:solidFill>
              </a:rPr>
              <a:t>Context</a:t>
            </a:r>
            <a:endParaRPr lang="en-GB" sz="2400" b="1" u="sng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2115" y="2472884"/>
            <a:ext cx="2701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Actions don’t affect the context, but the context can change arbitrarily.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039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CE90-1053-9C7D-797B-0712C7C7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Multi-armed bandits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0743C-BB93-80F0-39FC-9C9D01C2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36C87-17F2-2EB7-B9FE-79C4DB86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978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Bandits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50F-E1C1-3D08-D921-023C1015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Multi-armed bandit: take the best action from a finite set of actions, receive a reward, where the probability distribution of the reward depends on the action taken.</a:t>
            </a:r>
            <a:endParaRPr lang="en-US" dirty="0">
              <a:cs typeface="Arial" panose="020B0604020202020204"/>
            </a:endParaRPr>
          </a:p>
          <a:p>
            <a:r>
              <a:rPr lang="en-US" dirty="0">
                <a:ea typeface="+mn-lt"/>
                <a:cs typeface="+mn-lt"/>
              </a:rPr>
              <a:t>Goal: maximize expected reward</a:t>
            </a:r>
            <a:endParaRPr lang="en-US" dirty="0"/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Continuum-armed bandit: infinitely many choices, actions are continuous variables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13</a:t>
            </a:fld>
            <a:endParaRPr lang="en-ZA"/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17462D3-3EDA-B30C-E01A-C9773D8D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70" y="3040105"/>
            <a:ext cx="3973416" cy="2035549"/>
          </a:xfrm>
          <a:prstGeom prst="rect">
            <a:avLst/>
          </a:prstGeom>
        </p:spPr>
      </p:pic>
      <p:pic>
        <p:nvPicPr>
          <p:cNvPr id="6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A33940-CE0A-8348-5F36-1A0CF523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58" y="2198655"/>
            <a:ext cx="2743200" cy="27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Action value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action at step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reward received for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steps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do we want?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do we want it?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362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8A57-359F-3FB9-8ACF-9D50BB72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simple – tabular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9417-555F-4544-2517-248B4729A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actions: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The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-armed bandit problem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𝑒𝑣𝑒𝑟𝑦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𝑤𝑎𝑠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𝑐h𝑜𝑠𝑒𝑛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Exploration vs. exploitation</a:t>
                </a:r>
              </a:p>
              <a:p>
                <a:r>
                  <a:rPr lang="en-US" dirty="0"/>
                  <a:t>Epsilon-greedy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9417-555F-4544-2517-248B4729A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D541-BEDA-7B65-915A-D9DE1D09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601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 who uses bandits anyway?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Content recommendations online (advertising, news, products, videos, e.g. Netflix, Microsoft)</a:t>
            </a:r>
          </a:p>
          <a:p>
            <a:r>
              <a:rPr lang="en-ZA" dirty="0"/>
              <a:t>DeepMind</a:t>
            </a:r>
          </a:p>
          <a:p>
            <a:r>
              <a:rPr lang="en-ZA" dirty="0"/>
              <a:t>Product pricing</a:t>
            </a:r>
          </a:p>
          <a:p>
            <a:r>
              <a:rPr lang="en-ZA" dirty="0"/>
              <a:t>Clinical trials, e.g. finding the right dosage</a:t>
            </a:r>
          </a:p>
          <a:p>
            <a:r>
              <a:rPr lang="en-ZA" dirty="0"/>
              <a:t>Selecting drilling patterns for exploration in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677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0896-434D-FD48-3756-95AB93B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/>
              </a:rPr>
              <a:t>Thompson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12A25-5458-DFCD-3488-3C4F1946D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9F324-32C6-EBE0-5A7D-A85AAD23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17</a:t>
            </a:fld>
            <a:endParaRPr lang="en-Z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0C50CD-02FE-3E2D-E59D-37F2F8EB4F99}"/>
                  </a:ext>
                </a:extLst>
              </p14:cNvPr>
              <p14:cNvContentPartPr/>
              <p14:nvPr/>
            </p14:nvContentPartPr>
            <p14:xfrm>
              <a:off x="4935278" y="1754371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0C50CD-02FE-3E2D-E59D-37F2F8EB4F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9028" y="127812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BEA32-DF34-2492-EDC4-04FD915465BF}"/>
                  </a:ext>
                </a:extLst>
              </p14:cNvPr>
              <p14:cNvContentPartPr/>
              <p14:nvPr/>
            </p14:nvContentPartPr>
            <p14:xfrm>
              <a:off x="4935278" y="1754371"/>
              <a:ext cx="9525" cy="95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BEA32-DF34-2492-EDC4-04FD91546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9028" y="127812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59E23-AE5B-5EA7-E9B9-DEDED2952781}"/>
                  </a:ext>
                </a:extLst>
              </p14:cNvPr>
              <p14:cNvContentPartPr/>
              <p14:nvPr/>
            </p14:nvContentPartPr>
            <p14:xfrm>
              <a:off x="4740348" y="1772092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59E23-AE5B-5EA7-E9B9-DEDED29527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4098" y="129584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4C2122-60A9-C704-5C96-BFF0E822CD9A}"/>
                  </a:ext>
                </a:extLst>
              </p14:cNvPr>
              <p14:cNvContentPartPr/>
              <p14:nvPr/>
            </p14:nvContentPartPr>
            <p14:xfrm>
              <a:off x="4740348" y="1772092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4C2122-60A9-C704-5C96-BFF0E822CD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4098" y="129584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D99F08-44BB-73FD-EDC4-B0FDA41E55EE}"/>
                  </a:ext>
                </a:extLst>
              </p14:cNvPr>
              <p14:cNvContentPartPr/>
              <p14:nvPr/>
            </p14:nvContentPartPr>
            <p14:xfrm>
              <a:off x="4740348" y="1772092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D99F08-44BB-73FD-EDC4-B0FDA41E5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4098" y="129584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E219EB-F594-D6A3-2536-99AB30E92B78}"/>
                  </a:ext>
                </a:extLst>
              </p14:cNvPr>
              <p14:cNvContentPartPr/>
              <p14:nvPr/>
            </p14:nvContentPartPr>
            <p14:xfrm>
              <a:off x="5112487" y="1665766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E219EB-F594-D6A3-2536-99AB30E92B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62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8E4BC3-ECF2-C54F-8AFD-A88F905824D0}"/>
                  </a:ext>
                </a:extLst>
              </p14:cNvPr>
              <p14:cNvContentPartPr/>
              <p14:nvPr/>
            </p14:nvContentPartPr>
            <p14:xfrm>
              <a:off x="5112487" y="1665766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8E4BC3-ECF2-C54F-8AFD-A88F905824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62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2A2C3C-691A-FE13-50BC-896094360089}"/>
                  </a:ext>
                </a:extLst>
              </p14:cNvPr>
              <p14:cNvContentPartPr/>
              <p14:nvPr/>
            </p14:nvContentPartPr>
            <p14:xfrm>
              <a:off x="5112487" y="1665766"/>
              <a:ext cx="9525" cy="95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2A2C3C-691A-FE13-50BC-896094360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62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CBDFCF-A715-5498-1B46-23251879007D}"/>
                  </a:ext>
                </a:extLst>
              </p14:cNvPr>
              <p14:cNvContentPartPr/>
              <p14:nvPr/>
            </p14:nvContentPartPr>
            <p14:xfrm>
              <a:off x="5112487" y="1665766"/>
              <a:ext cx="9525" cy="95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CBDFCF-A715-5498-1B46-232518790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62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190293-F0D0-FC17-6A26-D097C296C5AE}"/>
                  </a:ext>
                </a:extLst>
              </p14:cNvPr>
              <p14:cNvContentPartPr/>
              <p14:nvPr/>
            </p14:nvContentPartPr>
            <p14:xfrm>
              <a:off x="5112487" y="1665766"/>
              <a:ext cx="9525" cy="95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190293-F0D0-FC17-6A26-D097C296C5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62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2C1B5B-D71C-66FB-75E7-75DBBBAF5D63}"/>
                  </a:ext>
                </a:extLst>
              </p14:cNvPr>
              <p14:cNvContentPartPr/>
              <p14:nvPr/>
            </p14:nvContentPartPr>
            <p14:xfrm>
              <a:off x="4944139" y="1692348"/>
              <a:ext cx="9525" cy="952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2C1B5B-D71C-66FB-75E7-75DBBBAF5D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7414" y="121609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932A48-ECC7-C558-878E-5EC7A9819919}"/>
                  </a:ext>
                </a:extLst>
              </p14:cNvPr>
              <p14:cNvContentPartPr/>
              <p14:nvPr/>
            </p14:nvContentPartPr>
            <p14:xfrm>
              <a:off x="5369441" y="1692348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932A48-ECC7-C558-878E-5EC7A98199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2716" y="121609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6FFAE5-E812-59A6-0289-C317963135D3}"/>
                  </a:ext>
                </a:extLst>
              </p14:cNvPr>
              <p14:cNvContentPartPr/>
              <p14:nvPr/>
            </p14:nvContentPartPr>
            <p14:xfrm>
              <a:off x="6875720" y="1665766"/>
              <a:ext cx="9525" cy="952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6FFAE5-E812-59A6-0289-C317963135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8995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5168F9-5201-5258-AB68-85325B6CC16B}"/>
                  </a:ext>
                </a:extLst>
              </p14:cNvPr>
              <p14:cNvContentPartPr/>
              <p14:nvPr/>
            </p14:nvContentPartPr>
            <p14:xfrm>
              <a:off x="6875720" y="1665766"/>
              <a:ext cx="9525" cy="95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5168F9-5201-5258-AB68-85325B6CC1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8995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87E747-4BDE-F5D9-C24E-F679EC144C4F}"/>
                  </a:ext>
                </a:extLst>
              </p14:cNvPr>
              <p14:cNvContentPartPr/>
              <p14:nvPr/>
            </p14:nvContentPartPr>
            <p14:xfrm>
              <a:off x="4952999" y="1718929"/>
              <a:ext cx="9525" cy="95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87E747-4BDE-F5D9-C24E-F679EC144C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6749" y="125220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F78FB5-E76D-7A1B-D5E7-A7841A0FC5B9}"/>
                  </a:ext>
                </a:extLst>
              </p14:cNvPr>
              <p14:cNvContentPartPr/>
              <p14:nvPr/>
            </p14:nvContentPartPr>
            <p14:xfrm>
              <a:off x="5085906" y="1816394"/>
              <a:ext cx="952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F78FB5-E76D-7A1B-D5E7-A7841A0FC5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9656" y="134966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D90ED47-0CD6-1A68-E5C8-1F5B815D1EC9}"/>
                  </a:ext>
                </a:extLst>
              </p14:cNvPr>
              <p14:cNvContentPartPr/>
              <p14:nvPr/>
            </p14:nvContentPartPr>
            <p14:xfrm>
              <a:off x="5085906" y="1816394"/>
              <a:ext cx="9525" cy="95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D90ED47-0CD6-1A68-E5C8-1F5B815D1E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9656" y="134966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B37312A-2762-D531-7E04-54C8C3C81D71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B37312A-2762-D531-7E04-54C8C3C81D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4E18A1-BD6A-28B3-FA38-3647FE7BDFAB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4E18A1-BD6A-28B3-FA38-3647FE7BDF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9ACDCBF-D480-DE84-F4B9-546C41A564E5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9ACDCBF-D480-DE84-F4B9-546C41A564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5C383D-5C46-1922-FD3F-B9B41533BEF2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5C383D-5C46-1922-FD3F-B9B41533BE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C7B696-0AE4-9798-4916-4C960730F1C7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C7B696-0AE4-9798-4916-4C960730F1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AEB289A-5C20-0C8F-140C-F5C06EB740C5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AEB289A-5C20-0C8F-140C-F5C06EB740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E0A607-856E-780B-81F9-CC8BD88A2436}"/>
                  </a:ext>
                </a:extLst>
              </p14:cNvPr>
              <p14:cNvContentPartPr/>
              <p14:nvPr/>
            </p14:nvContentPartPr>
            <p14:xfrm>
              <a:off x="5112487" y="4350487"/>
              <a:ext cx="9525" cy="952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E0A607-856E-780B-81F9-CC8BD88A24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5762" y="3883762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1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Likelihood function: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Prior: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Posterior: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Evidence: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We don’t care much about this one</a:t>
                </a:r>
              </a:p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the parameters of our reward model (probability distribution)</a:t>
                </a:r>
              </a:p>
              <a:p>
                <a:r>
                  <a:rPr lang="en-US" dirty="0" smtClean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ZA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18</a:t>
            </a:fld>
            <a:endParaRPr lang="en-Z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41928E-E4E1-7BC0-8C59-A3DC396DBA7B}"/>
                  </a:ext>
                </a:extLst>
              </p14:cNvPr>
              <p14:cNvContentPartPr/>
              <p14:nvPr/>
            </p14:nvContentPartPr>
            <p14:xfrm>
              <a:off x="2082208" y="1444255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41928E-E4E1-7BC0-8C59-A3DC396DBA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483" y="96800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D0197E-839A-9866-1F60-E5FE774EB9E8}"/>
                  </a:ext>
                </a:extLst>
              </p14:cNvPr>
              <p14:cNvContentPartPr/>
              <p14:nvPr/>
            </p14:nvContentPartPr>
            <p14:xfrm>
              <a:off x="2082208" y="1444255"/>
              <a:ext cx="9525" cy="95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D0197E-839A-9866-1F60-E5FE774EB9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483" y="96800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E5D1E9-9FC8-C0FA-20CD-44F25DA9E3AE}"/>
                  </a:ext>
                </a:extLst>
              </p14:cNvPr>
              <p14:cNvContentPartPr/>
              <p14:nvPr/>
            </p14:nvContentPartPr>
            <p14:xfrm>
              <a:off x="2082208" y="1444255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E5D1E9-9FC8-C0FA-20CD-44F25DA9E3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483" y="96800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ECED2E-5FC2-2B7B-333D-E1020804D554}"/>
                  </a:ext>
                </a:extLst>
              </p14:cNvPr>
              <p14:cNvContentPartPr/>
              <p14:nvPr/>
            </p14:nvContentPartPr>
            <p14:xfrm>
              <a:off x="4332766" y="1550580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ECED2E-5FC2-2B7B-333D-E1020804D5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6516" y="108385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AF092B-BC75-33C1-371C-13BEFAE7CCAF}"/>
                  </a:ext>
                </a:extLst>
              </p14:cNvPr>
              <p14:cNvContentPartPr/>
              <p14:nvPr/>
            </p14:nvContentPartPr>
            <p14:xfrm>
              <a:off x="4332766" y="1550580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AF092B-BC75-33C1-371C-13BEFAE7CC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6516" y="1083855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46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Using statistics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Do the following for each action:</a:t>
                </a:r>
              </a:p>
              <a:p>
                <a:pPr lvl="1"/>
                <a:r>
                  <a:rPr lang="en-ZA" dirty="0" smtClean="0"/>
                  <a:t>Step 1: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ZA" dirty="0" smtClean="0"/>
                  <a:t> from the prior for this action</a:t>
                </a:r>
              </a:p>
              <a:p>
                <a:pPr lvl="1"/>
                <a:r>
                  <a:rPr lang="en-ZA" dirty="0" smtClean="0"/>
                  <a:t>Step 2: substitute into likelihood function</a:t>
                </a:r>
              </a:p>
              <a:p>
                <a:r>
                  <a:rPr lang="en-ZA" dirty="0" smtClean="0"/>
                  <a:t>Step 3: find the action with maximum expected reward/probability of success</a:t>
                </a:r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930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B0C8-0757-882E-036B-AA716BED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Who is Mintek?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6EBD4-CFBC-E327-6FB1-412DD842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South African Science Council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in Johannesburg</a:t>
            </a:r>
            <a:endParaRPr lang="en-US" dirty="0">
              <a:cs typeface="Arial" panose="020B0604020202020204"/>
            </a:endParaRPr>
          </a:p>
          <a:p>
            <a:r>
              <a:rPr lang="en-US" dirty="0">
                <a:ea typeface="+mn-lt"/>
                <a:cs typeface="+mn-lt"/>
              </a:rPr>
              <a:t>Minerals processing and metallurgy</a:t>
            </a:r>
            <a:br>
              <a:rPr lang="en-US" dirty="0">
                <a:ea typeface="+mn-lt"/>
                <a:cs typeface="+mn-lt"/>
              </a:rPr>
            </a:br>
            <a:r>
              <a:rPr lang="en-US" dirty="0" smtClean="0">
                <a:ea typeface="+mn-lt"/>
                <a:cs typeface="+mn-lt"/>
              </a:rPr>
              <a:t>research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Services and products for industry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Advanced process control</a:t>
            </a:r>
            <a:br>
              <a:rPr lang="en-US" dirty="0">
                <a:ea typeface="+mn-lt"/>
                <a:cs typeface="+mn-lt"/>
              </a:rPr>
            </a:br>
            <a:r>
              <a:rPr lang="en-US" dirty="0" smtClean="0"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where I work)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4F6D-C1B2-89DA-1810-35AD8CF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</a:t>
            </a:fld>
            <a:endParaRPr lang="en-ZA"/>
          </a:p>
        </p:txBody>
      </p:sp>
      <p:pic>
        <p:nvPicPr>
          <p:cNvPr id="6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4E5A57E9-8BFC-6565-9D52-207E185E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77" y="1078422"/>
            <a:ext cx="7691609" cy="50224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5A09C1-6A4D-5F10-D8DB-6540357345EC}"/>
                  </a:ext>
                </a:extLst>
              </p14:cNvPr>
              <p14:cNvContentPartPr/>
              <p14:nvPr/>
            </p14:nvContentPartPr>
            <p14:xfrm>
              <a:off x="1568301" y="1586022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5A09C1-6A4D-5F10-D8DB-654035734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051" y="111929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128D51-8381-185C-D38D-8B68BB044028}"/>
                  </a:ext>
                </a:extLst>
              </p14:cNvPr>
              <p14:cNvContentPartPr/>
              <p14:nvPr/>
            </p14:nvContentPartPr>
            <p14:xfrm>
              <a:off x="8798441" y="1665766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128D51-8381-185C-D38D-8B68BB044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91" y="1199041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16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Some likelihood functions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Bernoulli distribution:</a:t>
            </a:r>
          </a:p>
          <a:p>
            <a:pPr lvl="1"/>
            <a:r>
              <a:rPr lang="en-ZA" dirty="0" smtClean="0"/>
              <a:t>Reward is 0 (failure) or 1 (success)</a:t>
            </a:r>
          </a:p>
          <a:p>
            <a:pPr lvl="1"/>
            <a:r>
              <a:rPr lang="en-ZA" dirty="0" smtClean="0"/>
              <a:t>Uses: clinical trials (1=cured, 0=</a:t>
            </a:r>
            <a:r>
              <a:rPr lang="en-ZA" dirty="0" smtClean="0">
                <a:sym typeface="Wingdings" panose="05000000000000000000" pitchFamily="2" charset="2"/>
              </a:rPr>
              <a:t>), advertising (1=click through)</a:t>
            </a:r>
          </a:p>
          <a:p>
            <a:pPr lvl="1"/>
            <a:endParaRPr lang="en-ZA" dirty="0">
              <a:sym typeface="Wingdings" panose="05000000000000000000" pitchFamily="2" charset="2"/>
            </a:endParaRPr>
          </a:p>
          <a:p>
            <a:r>
              <a:rPr lang="en-ZA" dirty="0" smtClean="0">
                <a:sym typeface="Wingdings" panose="05000000000000000000" pitchFamily="2" charset="2"/>
              </a:rPr>
              <a:t>Gaussian distribution:</a:t>
            </a:r>
          </a:p>
          <a:p>
            <a:pPr lvl="1"/>
            <a:r>
              <a:rPr lang="en-ZA" dirty="0" smtClean="0">
                <a:sym typeface="Wingdings" panose="05000000000000000000" pitchFamily="2" charset="2"/>
              </a:rPr>
              <a:t>Reward is continuous</a:t>
            </a:r>
          </a:p>
          <a:p>
            <a:pPr lvl="1"/>
            <a:r>
              <a:rPr lang="en-ZA" dirty="0" smtClean="0">
                <a:sym typeface="Wingdings" panose="05000000000000000000" pitchFamily="2" charset="2"/>
              </a:rPr>
              <a:t>Uses: maximize recovery, profit in mining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40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Conjugate prior distributions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Analytical solutions for the posterior distribution</a:t>
            </a:r>
          </a:p>
          <a:p>
            <a:r>
              <a:rPr lang="en-ZA" dirty="0" smtClean="0"/>
              <a:t>Definition: a prior distribution such that both the prior and the posterior belong to the same family of distributions</a:t>
            </a:r>
          </a:p>
          <a:p>
            <a:r>
              <a:rPr lang="en-ZA" dirty="0" smtClean="0"/>
              <a:t>Bernoulli likelihood: Gamma distribution</a:t>
            </a:r>
          </a:p>
          <a:p>
            <a:r>
              <a:rPr lang="en-ZA" dirty="0" smtClean="0"/>
              <a:t>Gaussian likelihood: normal-gamma, or normal-inverse gamma distribution</a:t>
            </a:r>
          </a:p>
          <a:p>
            <a:r>
              <a:rPr lang="en-ZA" dirty="0" smtClean="0"/>
              <a:t>Wikipedia list of </a:t>
            </a:r>
            <a:r>
              <a:rPr lang="en-ZA" dirty="0"/>
              <a:t>conjugate priors: </a:t>
            </a:r>
            <a:r>
              <a:rPr lang="en-ZA" dirty="0">
                <a:hlinkClick r:id="rId2"/>
              </a:rPr>
              <a:t>https://</a:t>
            </a:r>
            <a:r>
              <a:rPr lang="en-ZA" dirty="0" smtClean="0">
                <a:hlinkClick r:id="rId2"/>
              </a:rPr>
              <a:t>en.wikipedia.org/wiki/Conjugate_prior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478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313B-3F8B-1A22-45D9-917DE05B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/>
              </a:rPr>
              <a:t>Tabular solution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1320-5CB7-4F7F-0167-40EA9B795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AD744-97C3-4971-C395-621C2D09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750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50F-E1C1-3D08-D921-023C1015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Maximise</a:t>
            </a:r>
            <a:r>
              <a:rPr lang="en-US" dirty="0" smtClean="0"/>
              <a:t> throughput of a mill at a mine</a:t>
            </a:r>
          </a:p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Four combinations of rotational speed and mill weight</a:t>
            </a:r>
          </a:p>
          <a:p>
            <a:pPr lvl="1"/>
            <a:r>
              <a:rPr lang="en-US" dirty="0" smtClean="0"/>
              <a:t>Call them A1, A2, A3, A4</a:t>
            </a:r>
          </a:p>
          <a:p>
            <a:r>
              <a:rPr lang="en-US" dirty="0" smtClean="0"/>
              <a:t>Simplified vs. real life</a:t>
            </a:r>
          </a:p>
          <a:p>
            <a:r>
              <a:rPr lang="en-US" dirty="0" smtClean="0"/>
              <a:t>Unknown mean throughput </a:t>
            </a:r>
            <a:r>
              <a:rPr lang="en-US" smtClean="0"/>
              <a:t>and variance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294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Initial state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Gaussian likelihood for each action, normal-gamma prior and posterior</a:t>
                </a:r>
              </a:p>
              <a:p>
                <a:pPr lvl="1"/>
                <a:r>
                  <a:rPr lang="en-ZA" b="0" dirty="0" smtClean="0"/>
                  <a:t>Prior distribution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ZA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ZA" dirty="0" smtClean="0"/>
              </a:p>
              <a:p>
                <a:pPr lvl="1"/>
                <a:r>
                  <a:rPr lang="en-ZA" dirty="0" smtClean="0"/>
                  <a:t>Very uninformative</a:t>
                </a:r>
              </a:p>
              <a:p>
                <a:pPr lvl="1"/>
                <a:r>
                  <a:rPr lang="en-ZA" dirty="0" smtClean="0"/>
                  <a:t>If you have some intuition about mean and variance, you can use them instead</a:t>
                </a:r>
              </a:p>
              <a:p>
                <a:r>
                  <a:rPr lang="en-ZA" dirty="0" smtClean="0"/>
                  <a:t>Take each action twice,</a:t>
                </a:r>
                <a:br>
                  <a:rPr lang="en-ZA" dirty="0" smtClean="0"/>
                </a:br>
                <a:r>
                  <a:rPr lang="en-ZA" dirty="0" smtClean="0"/>
                  <a:t>otherwise not enough info to</a:t>
                </a:r>
                <a:br>
                  <a:rPr lang="en-ZA" dirty="0" smtClean="0"/>
                </a:br>
                <a:r>
                  <a:rPr lang="en-ZA" dirty="0" smtClean="0"/>
                  <a:t>sample possible means from</a:t>
                </a:r>
                <a:br>
                  <a:rPr lang="en-ZA" dirty="0" smtClean="0"/>
                </a:br>
                <a:r>
                  <a:rPr lang="en-ZA" dirty="0" smtClean="0"/>
                  <a:t>posterior</a:t>
                </a:r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24</a:t>
            </a:fld>
            <a:endParaRPr lang="en-Z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074979" y="3566897"/>
            <a:ext cx="1800000" cy="1800000"/>
            <a:chOff x="6074979" y="3566897"/>
            <a:chExt cx="1800000" cy="1800000"/>
          </a:xfrm>
        </p:grpSpPr>
        <p:sp>
          <p:nvSpPr>
            <p:cNvPr id="5" name="Rectangle 4"/>
            <p:cNvSpPr/>
            <p:nvPr/>
          </p:nvSpPr>
          <p:spPr>
            <a:xfrm>
              <a:off x="6074979" y="4466897"/>
              <a:ext cx="900000" cy="90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ZA" dirty="0" smtClean="0"/>
                <a:t>A1</a:t>
              </a:r>
              <a:endParaRPr lang="en-Z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74979" y="4466897"/>
              <a:ext cx="900000" cy="90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ZA" dirty="0" smtClean="0"/>
                <a:t>A3</a:t>
              </a:r>
              <a:endParaRPr lang="en-Z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74979" y="3566897"/>
              <a:ext cx="900000" cy="90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ZA" dirty="0" smtClean="0"/>
                <a:t>A2</a:t>
              </a:r>
              <a:endParaRPr lang="en-ZA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74979" y="3566897"/>
              <a:ext cx="900000" cy="90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ZA" dirty="0" smtClean="0"/>
                <a:t>A4</a:t>
              </a:r>
              <a:endParaRPr lang="en-ZA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074979" y="5551714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930537" y="3566897"/>
            <a:ext cx="0" cy="18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65457" y="5551714"/>
            <a:ext cx="161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Speed (RPM)</a:t>
            </a:r>
            <a:endParaRPr lang="en-ZA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043041" y="4282231"/>
            <a:ext cx="118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Weight (t)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125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Thompson Sampling demo output</a:t>
            </a:r>
            <a:endParaRPr lang="en-Z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91" y="731520"/>
            <a:ext cx="6867618" cy="50520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4535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How does this help in real life?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Maximising energy efficiency and/or throughput is a big deal</a:t>
            </a:r>
          </a:p>
          <a:p>
            <a:pPr lvl="1"/>
            <a:r>
              <a:rPr lang="en-ZA" dirty="0" smtClean="0"/>
              <a:t>Maximise throughput &amp; reduce energy per ton of ore</a:t>
            </a:r>
          </a:p>
          <a:p>
            <a:pPr lvl="1"/>
            <a:r>
              <a:rPr lang="en-ZA" dirty="0" smtClean="0"/>
              <a:t>Minimise energy &amp; achieve target throughput</a:t>
            </a:r>
          </a:p>
          <a:p>
            <a:pPr lvl="1"/>
            <a:r>
              <a:rPr lang="en-ZA" dirty="0" smtClean="0"/>
              <a:t>Keep particle size within acceptable range</a:t>
            </a:r>
          </a:p>
          <a:p>
            <a:endParaRPr lang="en-ZA" dirty="0" smtClean="0"/>
          </a:p>
          <a:p>
            <a:r>
              <a:rPr lang="en-ZA" dirty="0" smtClean="0"/>
              <a:t>Milling is power hungry (about 45% of mine costs globally)</a:t>
            </a:r>
          </a:p>
          <a:p>
            <a:endParaRPr lang="en-ZA" dirty="0"/>
          </a:p>
          <a:p>
            <a:r>
              <a:rPr lang="en-ZA" dirty="0" smtClean="0"/>
              <a:t>Boosting throughput @ similar energy use = </a:t>
            </a:r>
            <a:r>
              <a:rPr lang="en-ZA" b="1" dirty="0" smtClean="0">
                <a:solidFill>
                  <a:srgbClr val="00B050"/>
                </a:solidFill>
              </a:rPr>
              <a:t>$$$</a:t>
            </a:r>
            <a:endParaRPr lang="en-ZA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977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1A42-65E1-652D-4FF7-2E09AB18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/>
              </a:rPr>
              <a:t>Continuous action spaces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5D89D-9EB9-FF21-F099-A79D85167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continuum-armed or infinite-armed bandit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6A377-97D1-126F-1306-F9C683C2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141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linear stochastic bandit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Actions are now vectors: </a:t>
                </a:r>
                <a14:m>
                  <m:oMath xmlns:m="http://schemas.openxmlformats.org/officeDocument/2006/math">
                    <m:r>
                      <a:rPr lang="en-ZA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Reward model: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ZA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Z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Z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1" dirty="0" smtClean="0"/>
              </a:p>
              <a:p>
                <a:r>
                  <a:rPr lang="en-US" dirty="0" smtClean="0"/>
                  <a:t>Kernel transform action: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 smtClean="0"/>
                  <a:t> e.g. polynomials</a:t>
                </a:r>
              </a:p>
              <a:p>
                <a:r>
                  <a:rPr lang="en-US" dirty="0" smtClean="0"/>
                  <a:t>Linear model parameters: </a:t>
                </a:r>
                <a14:m>
                  <m:oMath xmlns:m="http://schemas.openxmlformats.org/officeDocument/2006/math">
                    <m:r>
                      <a:rPr lang="en-ZA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09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Increasing Efficiency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97" y="3584406"/>
            <a:ext cx="1331003" cy="2152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29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2" y="1129748"/>
            <a:ext cx="5102954" cy="24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5" y="1136406"/>
            <a:ext cx="5142350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780" y="737122"/>
            <a:ext cx="5986441" cy="365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790" y="4538134"/>
            <a:ext cx="2783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Van der Westhuizen, A., Powell, M.S., 2006. Milling Curves as a Tool for Characterising SAG Mill Performance, in: Proceedings of the SAG </a:t>
            </a:r>
            <a:r>
              <a:rPr lang="en-GB" sz="1200" dirty="0" smtClean="0"/>
              <a:t>Conference, 2006, Vancouver</a:t>
            </a:r>
            <a:r>
              <a:rPr lang="en-GB" sz="1200" dirty="0"/>
              <a:t>, B.C., </a:t>
            </a:r>
            <a:r>
              <a:rPr lang="en-GB" sz="1200" dirty="0" smtClean="0"/>
              <a:t>Canada</a:t>
            </a:r>
            <a:r>
              <a:rPr lang="en-GB" sz="1200" dirty="0"/>
              <a:t>.</a:t>
            </a:r>
          </a:p>
          <a:p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00353" y="4076469"/>
            <a:ext cx="3630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Simulation environment uses these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Revenue: throughput x value of gold per ton of 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Cost: Eskom tariff schedule, including peak, off-peak and standard rates.</a:t>
            </a:r>
          </a:p>
          <a:p>
            <a:endParaRPr lang="en-GB" dirty="0"/>
          </a:p>
        </p:txBody>
      </p:sp>
      <p:pic>
        <p:nvPicPr>
          <p:cNvPr id="13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58" y="3595624"/>
            <a:ext cx="1331003" cy="21526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358176" y="2170878"/>
            <a:ext cx="1429909" cy="2631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636682" y="3735448"/>
            <a:ext cx="2918636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ZA" dirty="0" smtClean="0"/>
              <a:t>Increasing speed changes throughput and power vs. volumetric filling relationship</a:t>
            </a:r>
            <a:endParaRPr lang="en-GB" dirty="0"/>
          </a:p>
        </p:txBody>
      </p:sp>
      <p:cxnSp>
        <p:nvCxnSpPr>
          <p:cNvPr id="15" name="Curved Connector 14"/>
          <p:cNvCxnSpPr>
            <a:stCxn id="3" idx="2"/>
            <a:endCxn id="5" idx="0"/>
          </p:cNvCxnSpPr>
          <p:nvPr/>
        </p:nvCxnSpPr>
        <p:spPr>
          <a:xfrm rot="5400000">
            <a:off x="5725542" y="2804473"/>
            <a:ext cx="1301434" cy="560517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3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CD54-FED1-1CDD-2811-E661EC7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Agenda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F8F01-A382-91DD-3164-5DD49023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What is reinforcement learning (RL)?</a:t>
            </a:r>
          </a:p>
          <a:p>
            <a:r>
              <a:rPr lang="en-US" dirty="0">
                <a:cs typeface="Arial"/>
              </a:rPr>
              <a:t>What is the Markov Decision Process model?</a:t>
            </a:r>
          </a:p>
          <a:p>
            <a:r>
              <a:rPr lang="en-US" dirty="0">
                <a:cs typeface="Arial"/>
              </a:rPr>
              <a:t>Multi-armed </a:t>
            </a:r>
            <a:r>
              <a:rPr lang="en-US" dirty="0" smtClean="0">
                <a:cs typeface="Arial"/>
              </a:rPr>
              <a:t>bandits</a:t>
            </a:r>
            <a:endParaRPr lang="en-US" dirty="0">
              <a:cs typeface="Arial"/>
            </a:endParaRPr>
          </a:p>
          <a:p>
            <a:r>
              <a:rPr lang="en-US" dirty="0" smtClean="0">
                <a:cs typeface="Arial"/>
              </a:rPr>
              <a:t>Thompson Sampling</a:t>
            </a:r>
            <a:endParaRPr lang="en-US" dirty="0">
              <a:cs typeface="Arial"/>
            </a:endParaRPr>
          </a:p>
          <a:p>
            <a:r>
              <a:rPr lang="en-US" dirty="0" smtClean="0">
                <a:cs typeface="Arial"/>
              </a:rPr>
              <a:t>Continuous action spaces</a:t>
            </a:r>
          </a:p>
          <a:p>
            <a:r>
              <a:rPr lang="en-US" dirty="0" smtClean="0">
                <a:cs typeface="Arial"/>
              </a:rPr>
              <a:t>Real-world examples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Useful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AC6D-67E6-0F4C-411C-D5B76C8A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664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Thompson Sampling for continuous actions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High-level: estimate </a:t>
                </a:r>
                <a14:m>
                  <m:oMath xmlns:m="http://schemas.openxmlformats.org/officeDocument/2006/math">
                    <m:r>
                      <a:rPr lang="en-ZA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 smtClean="0"/>
                  <a:t> and uncertainty in </a:t>
                </a:r>
                <a14:m>
                  <m:oMath xmlns:m="http://schemas.openxmlformats.org/officeDocument/2006/math">
                    <m:r>
                      <a:rPr lang="en-ZA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 smtClean="0"/>
                  <a:t>, e.g.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ZA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 smtClean="0"/>
                  <a:t>, then sample possible </a:t>
                </a:r>
                <a14:m>
                  <m:oMath xmlns:m="http://schemas.openxmlformats.org/officeDocument/2006/math">
                    <m:r>
                      <a:rPr lang="en-ZA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 smtClean="0"/>
                  <a:t>, solve for max reward, repeat</a:t>
                </a:r>
              </a:p>
              <a:p>
                <a:r>
                  <a:rPr lang="en-US" dirty="0" smtClean="0"/>
                  <a:t>Options:</a:t>
                </a:r>
              </a:p>
              <a:p>
                <a:pPr lvl="1"/>
                <a:r>
                  <a:rPr lang="en-US" dirty="0" smtClean="0"/>
                  <a:t>Regularized least squares, see </a:t>
                </a:r>
                <a:r>
                  <a:rPr lang="en-ZA" dirty="0" smtClean="0"/>
                  <a:t>Kim &amp; </a:t>
                </a:r>
                <a:r>
                  <a:rPr lang="en-ZA" dirty="0" err="1" smtClean="0"/>
                  <a:t>Tewari</a:t>
                </a:r>
                <a:r>
                  <a:rPr lang="en-ZA" dirty="0" smtClean="0"/>
                  <a:t> (2020), </a:t>
                </a:r>
                <a:r>
                  <a:rPr lang="en-ZA" dirty="0" err="1" smtClean="0"/>
                  <a:t>Abeille</a:t>
                </a:r>
                <a:r>
                  <a:rPr lang="en-ZA" dirty="0" smtClean="0"/>
                  <a:t> (2017) for equations</a:t>
                </a:r>
              </a:p>
              <a:p>
                <a:pPr lvl="1"/>
                <a:r>
                  <a:rPr lang="en-ZA" dirty="0" smtClean="0"/>
                  <a:t>Robust linear regression, e.g. </a:t>
                </a:r>
                <a:r>
                  <a:rPr lang="en-ZA" dirty="0" err="1" smtClean="0"/>
                  <a:t>statsmodels</a:t>
                </a:r>
                <a:r>
                  <a:rPr lang="en-ZA" dirty="0" smtClean="0"/>
                  <a:t> Python library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24A50F-E1C1-3D08-D921-023C10154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2194" r="-127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425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Other bandit algorithms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Thompson Sampling isn’t your only option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642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Other bandit algorithms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Upper Confidence Bound (UCB) sampling:</a:t>
            </a:r>
          </a:p>
          <a:p>
            <a:pPr lvl="1"/>
            <a:r>
              <a:rPr lang="en-ZA" dirty="0" smtClean="0"/>
              <a:t>Optimism in the face of uncertainty</a:t>
            </a:r>
          </a:p>
          <a:p>
            <a:pPr lvl="1"/>
            <a:r>
              <a:rPr lang="en-ZA" dirty="0" smtClean="0"/>
              <a:t>Heuristic confidence bound estimate for reward</a:t>
            </a:r>
          </a:p>
          <a:p>
            <a:pPr lvl="1"/>
            <a:r>
              <a:rPr lang="en-ZA" dirty="0" smtClean="0"/>
              <a:t>Take action with highest reward (mean + confidence bound)</a:t>
            </a:r>
          </a:p>
          <a:p>
            <a:pPr lvl="1"/>
            <a:r>
              <a:rPr lang="en-ZA" dirty="0" smtClean="0"/>
              <a:t>Discrete and continuum-armed versions</a:t>
            </a:r>
          </a:p>
          <a:p>
            <a:r>
              <a:rPr lang="en-ZA" dirty="0" smtClean="0"/>
              <a:t>Discounted UCB and Thompson Sampling: changing environments</a:t>
            </a:r>
          </a:p>
          <a:p>
            <a:pPr lvl="1"/>
            <a:r>
              <a:rPr lang="en-ZA" dirty="0" smtClean="0"/>
              <a:t>Also sliding window versions for continuum-armed bandits</a:t>
            </a:r>
          </a:p>
          <a:p>
            <a:r>
              <a:rPr lang="en-ZA" dirty="0" smtClean="0"/>
              <a:t>Bayesian optimisation</a:t>
            </a:r>
          </a:p>
          <a:p>
            <a:r>
              <a:rPr lang="en-ZA" dirty="0" smtClean="0"/>
              <a:t>Exp3/4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621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9A91-FA8B-755A-978B-BE7E6F8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Real-world 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63C7D-2349-5209-E1D1-F89B6CEBE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DBF0-39C7-713D-2853-EE38D9F7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57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drilling during additional exploration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50F-E1C1-3D08-D921-023C1015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err="1" smtClean="0"/>
              <a:t>Dirkx</a:t>
            </a:r>
            <a:r>
              <a:rPr lang="en-ZA" dirty="0" smtClean="0"/>
              <a:t> &amp; </a:t>
            </a:r>
            <a:r>
              <a:rPr lang="en-ZA" dirty="0" err="1" smtClean="0"/>
              <a:t>Dimitrakopoulos</a:t>
            </a:r>
            <a:r>
              <a:rPr lang="en-ZA" dirty="0" smtClean="0"/>
              <a:t>, </a:t>
            </a:r>
            <a:r>
              <a:rPr lang="en-ZA" dirty="0"/>
              <a:t>2018. </a:t>
            </a:r>
            <a:r>
              <a:rPr lang="en-ZA" dirty="0" smtClean="0"/>
              <a:t>McGill </a:t>
            </a:r>
            <a:br>
              <a:rPr lang="en-ZA" dirty="0" smtClean="0"/>
            </a:br>
            <a:r>
              <a:rPr lang="en-ZA" dirty="0" smtClean="0"/>
              <a:t>University. doi:</a:t>
            </a:r>
            <a:r>
              <a:rPr lang="en-ZA" dirty="0" smtClean="0">
                <a:hlinkClick r:id="rId2"/>
              </a:rPr>
              <a:t>10.1007/s11004-017-9695-9</a:t>
            </a:r>
            <a:endParaRPr lang="en-US" dirty="0" smtClean="0"/>
          </a:p>
          <a:p>
            <a:r>
              <a:rPr lang="en-US" dirty="0" smtClean="0"/>
              <a:t>Choose between several patterns for drilling</a:t>
            </a:r>
          </a:p>
          <a:p>
            <a:r>
              <a:rPr lang="en-US" dirty="0" smtClean="0"/>
              <a:t>Each pattern gives new information about the</a:t>
            </a:r>
            <a:br>
              <a:rPr lang="en-US" dirty="0" smtClean="0"/>
            </a:br>
            <a:r>
              <a:rPr lang="en-US" dirty="0" smtClean="0"/>
              <a:t>ore body</a:t>
            </a:r>
          </a:p>
          <a:p>
            <a:r>
              <a:rPr lang="en-US" dirty="0" smtClean="0"/>
              <a:t>Block model – info gain == no. of blocks that</a:t>
            </a:r>
            <a:br>
              <a:rPr lang="en-US" dirty="0" smtClean="0"/>
            </a:br>
            <a:r>
              <a:rPr lang="en-US" dirty="0" smtClean="0"/>
              <a:t>changed classification</a:t>
            </a:r>
          </a:p>
          <a:p>
            <a:r>
              <a:rPr lang="en-US" dirty="0" smtClean="0"/>
              <a:t>All done in simulation</a:t>
            </a:r>
          </a:p>
          <a:p>
            <a:r>
              <a:rPr lang="en-US" dirty="0" smtClean="0"/>
              <a:t>Repeat simulation several times – assess</a:t>
            </a:r>
            <a:br>
              <a:rPr lang="en-US" dirty="0" smtClean="0"/>
            </a:br>
            <a:r>
              <a:rPr lang="en-US" dirty="0" smtClean="0"/>
              <a:t>risk/variability when following “best” pattern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34</a:t>
            </a:fld>
            <a:endParaRPr lang="en-ZA"/>
          </a:p>
        </p:txBody>
      </p:sp>
      <p:pic>
        <p:nvPicPr>
          <p:cNvPr id="1026" name="Picture 2" descr="Fig.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21" y="1181453"/>
            <a:ext cx="3770473" cy="49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4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Fault-tolerant robots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Cully, A., </a:t>
            </a:r>
            <a:r>
              <a:rPr lang="en-ZA" dirty="0" err="1"/>
              <a:t>Clune</a:t>
            </a:r>
            <a:r>
              <a:rPr lang="en-ZA" dirty="0"/>
              <a:t>, J., </a:t>
            </a:r>
            <a:r>
              <a:rPr lang="en-ZA" dirty="0" err="1"/>
              <a:t>Tarapore</a:t>
            </a:r>
            <a:r>
              <a:rPr lang="en-ZA" dirty="0"/>
              <a:t>, D., </a:t>
            </a:r>
            <a:r>
              <a:rPr lang="en-ZA" dirty="0" err="1"/>
              <a:t>Mouret</a:t>
            </a:r>
            <a:r>
              <a:rPr lang="en-ZA" dirty="0"/>
              <a:t>, J.-B., 2015. Robots that can adapt like animals. Nature 521, 503–507. </a:t>
            </a:r>
            <a:r>
              <a:rPr lang="en-ZA" dirty="0" smtClean="0"/>
              <a:t>doi:</a:t>
            </a:r>
            <a:r>
              <a:rPr lang="en-ZA" dirty="0" smtClean="0">
                <a:hlinkClick r:id="rId2"/>
              </a:rPr>
              <a:t>10.1038/nature14422</a:t>
            </a:r>
            <a:r>
              <a:rPr lang="en-ZA" dirty="0" smtClean="0"/>
              <a:t>. ArXiv:1407.3501</a:t>
            </a:r>
          </a:p>
          <a:p>
            <a:r>
              <a:rPr lang="en-ZA" dirty="0" smtClean="0">
                <a:effectLst/>
              </a:rPr>
              <a:t>Train ~13k policies, different</a:t>
            </a:r>
            <a:r>
              <a:rPr lang="en-ZA" dirty="0" smtClean="0"/>
              <a:t/>
            </a:r>
            <a:br>
              <a:rPr lang="en-ZA" dirty="0" smtClean="0"/>
            </a:br>
            <a:r>
              <a:rPr lang="en-ZA" dirty="0" smtClean="0"/>
              <a:t>motion ranges</a:t>
            </a:r>
          </a:p>
          <a:p>
            <a:r>
              <a:rPr lang="en-ZA" dirty="0" smtClean="0">
                <a:effectLst/>
              </a:rPr>
              <a:t>6D map: policy to expected</a:t>
            </a:r>
            <a:br>
              <a:rPr lang="en-ZA" dirty="0" smtClean="0">
                <a:effectLst/>
              </a:rPr>
            </a:br>
            <a:r>
              <a:rPr lang="en-ZA" dirty="0" smtClean="0">
                <a:effectLst/>
              </a:rPr>
              <a:t>performance</a:t>
            </a:r>
          </a:p>
          <a:p>
            <a:r>
              <a:rPr lang="en-ZA" dirty="0" smtClean="0"/>
              <a:t>Bayesian optimisation to</a:t>
            </a:r>
            <a:br>
              <a:rPr lang="en-ZA" dirty="0" smtClean="0"/>
            </a:br>
            <a:r>
              <a:rPr lang="en-ZA" dirty="0" smtClean="0"/>
              <a:t>search + update this map</a:t>
            </a:r>
            <a:br>
              <a:rPr lang="en-ZA" dirty="0" smtClean="0"/>
            </a:br>
            <a:r>
              <a:rPr lang="en-ZA" dirty="0" smtClean="0"/>
              <a:t>(a fancy non-linear bandit </a:t>
            </a:r>
            <a:r>
              <a:rPr lang="en-ZA" dirty="0" smtClean="0">
                <a:sym typeface="Wingdings" panose="05000000000000000000" pitchFamily="2" charset="2"/>
              </a:rPr>
              <a:t>)</a:t>
            </a:r>
          </a:p>
          <a:p>
            <a:r>
              <a:rPr lang="en-ZA" dirty="0" smtClean="0">
                <a:hlinkClick r:id="rId3"/>
              </a:rPr>
              <a:t>https</a:t>
            </a:r>
            <a:r>
              <a:rPr lang="en-ZA" dirty="0">
                <a:hlinkClick r:id="rId3"/>
              </a:rPr>
              <a:t>://</a:t>
            </a:r>
            <a:r>
              <a:rPr lang="en-ZA" dirty="0" smtClean="0">
                <a:hlinkClick r:id="rId3"/>
              </a:rPr>
              <a:t>youtu.be/WRsxoVB8Yng?t=28077</a:t>
            </a:r>
            <a:r>
              <a:rPr lang="en-ZA" dirty="0" smtClean="0"/>
              <a:t> </a:t>
            </a:r>
            <a:endParaRPr lang="en-ZA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35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03" y="2122099"/>
            <a:ext cx="5730075" cy="35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Dose finding in clinical trials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Aziz, M., Kaufmann, E., </a:t>
            </a:r>
            <a:r>
              <a:rPr lang="en-ZA" dirty="0" err="1"/>
              <a:t>Riviere</a:t>
            </a:r>
            <a:r>
              <a:rPr lang="en-ZA" dirty="0"/>
              <a:t>, M.-K., 2021. On Multi-Armed Bandit Designs for Dose-Finding Clinical Trials. Journal of Machine Learning Research 22, 1–38</a:t>
            </a:r>
            <a:r>
              <a:rPr lang="en-ZA" dirty="0" smtClean="0"/>
              <a:t>.</a:t>
            </a:r>
          </a:p>
          <a:p>
            <a:r>
              <a:rPr lang="en-ZA" dirty="0" smtClean="0">
                <a:effectLst/>
              </a:rPr>
              <a:t>Bernoulli bandit: each dose either has a harmful side-effect or no side-effect. Find the highest dose with acceptable probability of side-effects (e.g. cancer treatment)</a:t>
            </a:r>
          </a:p>
          <a:p>
            <a:r>
              <a:rPr lang="en-ZA" dirty="0" smtClean="0"/>
              <a:t>Variation of Thompson Sampling – select action (dose) with toxicity probability closest to target threshold</a:t>
            </a:r>
          </a:p>
          <a:p>
            <a:r>
              <a:rPr lang="en-ZA" dirty="0" smtClean="0">
                <a:effectLst/>
              </a:rPr>
              <a:t>Did better than traditional dose-finding methods</a:t>
            </a:r>
            <a:endParaRPr lang="en-ZA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927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toy robot">
            <a:extLst>
              <a:ext uri="{FF2B5EF4-FFF2-40B4-BE49-F238E27FC236}">
                <a16:creationId xmlns:a16="http://schemas.microsoft.com/office/drawing/2014/main" id="{0EE203B0-531E-F1A2-5810-9919A2B16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B"/>
              </a:clrFrom>
              <a:clrTo>
                <a:srgbClr val="F9F9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8978" y="195209"/>
            <a:ext cx="8248660" cy="5504800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F841F-7108-1A2A-F5E1-64E7A8BF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 in touch if you have any questions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B0F7C-CB1E-8A10-E9F0-794B44A4D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lIns="91440" tIns="45720" rIns="91440" bIns="45720" anchor="t"/>
          <a:lstStyle/>
          <a:p>
            <a:endParaRPr lang="en-US"/>
          </a:p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F7735-4AF2-845B-830D-4F149081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37</a:t>
            </a:fld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33CC3F-36DB-2729-0912-D054C5305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cs typeface="Arial" panose="020B0604020202020204"/>
              </a:rPr>
              <a:t>Contact details</a:t>
            </a:r>
          </a:p>
        </p:txBody>
      </p:sp>
      <p:pic>
        <p:nvPicPr>
          <p:cNvPr id="10" name="Graphic 10" descr="Email with solid fill">
            <a:extLst>
              <a:ext uri="{FF2B5EF4-FFF2-40B4-BE49-F238E27FC236}">
                <a16:creationId xmlns:a16="http://schemas.microsoft.com/office/drawing/2014/main" id="{5A74D8BA-3B86-A353-B614-63F21DD6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75" y="2358242"/>
            <a:ext cx="686790" cy="686790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E94D6A-D1F1-52C4-EDE0-4BF2E58AB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40" y="3432958"/>
            <a:ext cx="674915" cy="674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D790CB-3A33-47CB-F77F-58BD314DA504}"/>
              </a:ext>
            </a:extLst>
          </p:cNvPr>
          <p:cNvSpPr txBox="1"/>
          <p:nvPr/>
        </p:nvSpPr>
        <p:spPr>
          <a:xfrm>
            <a:off x="1369621" y="2517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6"/>
              </a:rPr>
              <a:t>Williams@mintek.co.za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17190-D2CE-3340-7A01-817DA4427E49}"/>
              </a:ext>
            </a:extLst>
          </p:cNvPr>
          <p:cNvSpPr txBox="1"/>
          <p:nvPr/>
        </p:nvSpPr>
        <p:spPr>
          <a:xfrm>
            <a:off x="1373950" y="346202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7"/>
              </a:rPr>
              <a:t>https://www.linkedin.com/in/williamshipman/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1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Useful references</a:t>
            </a:r>
            <a:endParaRPr lang="en-Z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2400" dirty="0"/>
              <a:t>Sutton, R.S., </a:t>
            </a:r>
            <a:r>
              <a:rPr lang="en-ZA" sz="2400" dirty="0" err="1"/>
              <a:t>Barto</a:t>
            </a:r>
            <a:r>
              <a:rPr lang="en-ZA" sz="2400" dirty="0"/>
              <a:t>, A.G., 2018. Reinforcement learning: an introduction, Second edition. </a:t>
            </a:r>
            <a:r>
              <a:rPr lang="en-ZA" sz="2400" dirty="0" err="1"/>
              <a:t>ed</a:t>
            </a:r>
            <a:r>
              <a:rPr lang="en-ZA" sz="2400" dirty="0"/>
              <a:t>, Adaptive computation and machine learning series. The MIT Press, Cambridge, Massachusetts.</a:t>
            </a:r>
          </a:p>
          <a:p>
            <a:r>
              <a:rPr lang="en-ZA" sz="2400" dirty="0" err="1" smtClean="0"/>
              <a:t>Bilgin</a:t>
            </a:r>
            <a:r>
              <a:rPr lang="en-ZA" sz="2400" dirty="0"/>
              <a:t>, E., 2020. Mastering Reinforcement Learning with Python: Build next-generation, self-learning models using reinforcement learning techniques and best practices. </a:t>
            </a:r>
            <a:r>
              <a:rPr lang="en-ZA" sz="2400" dirty="0" err="1"/>
              <a:t>Packt</a:t>
            </a:r>
            <a:r>
              <a:rPr lang="en-ZA" sz="2400" dirty="0"/>
              <a:t> Publishing Ltd.</a:t>
            </a:r>
          </a:p>
          <a:p>
            <a:r>
              <a:rPr lang="en-ZA" sz="2400" dirty="0"/>
              <a:t>Lattimore, T., </a:t>
            </a:r>
            <a:r>
              <a:rPr lang="en-ZA" sz="2400" dirty="0" err="1"/>
              <a:t>Szepesvári</a:t>
            </a:r>
            <a:r>
              <a:rPr lang="en-ZA" sz="2400" dirty="0"/>
              <a:t>, C., 2020. Bandit Algorithms, Online Edition. ed. Cambridge University Press. doi:</a:t>
            </a:r>
            <a:r>
              <a:rPr lang="en-ZA" sz="2400" dirty="0">
                <a:hlinkClick r:id="rId2"/>
              </a:rPr>
              <a:t>10.1017/9781108571401</a:t>
            </a:r>
            <a:endParaRPr lang="en-ZA" sz="2400" dirty="0"/>
          </a:p>
          <a:p>
            <a:r>
              <a:rPr lang="en-ZA" sz="2400" dirty="0" err="1"/>
              <a:t>Ghavamzadeh</a:t>
            </a:r>
            <a:r>
              <a:rPr lang="en-ZA" sz="2400" dirty="0"/>
              <a:t>, M., </a:t>
            </a:r>
            <a:r>
              <a:rPr lang="en-ZA" sz="2400" dirty="0" err="1"/>
              <a:t>Mannor</a:t>
            </a:r>
            <a:r>
              <a:rPr lang="en-ZA" sz="2400" dirty="0"/>
              <a:t>, S., </a:t>
            </a:r>
            <a:r>
              <a:rPr lang="en-ZA" sz="2400" dirty="0" err="1"/>
              <a:t>Pineau</a:t>
            </a:r>
            <a:r>
              <a:rPr lang="en-ZA" sz="2400" dirty="0"/>
              <a:t>, J., Tamar, A., 2015. Bayesian Reinforcement Learning: A Survey. FNT in Machine Learning 8, 359–483. </a:t>
            </a:r>
            <a:r>
              <a:rPr lang="en-ZA" sz="2400" dirty="0" smtClean="0"/>
              <a:t>doi:</a:t>
            </a:r>
            <a:r>
              <a:rPr lang="en-ZA" sz="2400" dirty="0" smtClean="0">
                <a:hlinkClick r:id="rId3"/>
              </a:rPr>
              <a:t>10.1561/2200000049</a:t>
            </a:r>
            <a:r>
              <a:rPr lang="en-ZA" sz="2400" dirty="0" smtClean="0"/>
              <a:t>, ArXiv:1609.04436</a:t>
            </a:r>
            <a:endParaRPr lang="en-ZA" sz="2400" dirty="0"/>
          </a:p>
          <a:p>
            <a:endParaRPr lang="en-Z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960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Useful references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2400" dirty="0"/>
              <a:t>Kim, B., </a:t>
            </a:r>
            <a:r>
              <a:rPr lang="en-ZA" sz="2400" dirty="0" err="1"/>
              <a:t>Tewari</a:t>
            </a:r>
            <a:r>
              <a:rPr lang="en-ZA" sz="2400" dirty="0"/>
              <a:t>, A., 2020. Randomized Exploration for Non-Stationary Stochastic Linear Bandits, in: Proceedings of the 36th Conference on Uncertainty in Artificial Intelligence (UAI), Proceedings of Machine Learning Research. PMLR, p. 10</a:t>
            </a:r>
            <a:r>
              <a:rPr lang="en-ZA" sz="2400" dirty="0" smtClean="0"/>
              <a:t>.</a:t>
            </a:r>
          </a:p>
          <a:p>
            <a:r>
              <a:rPr lang="en-ZA" sz="2400" dirty="0" err="1"/>
              <a:t>Abeille</a:t>
            </a:r>
            <a:r>
              <a:rPr lang="en-ZA" sz="2400" dirty="0"/>
              <a:t>, M., 2017. Exploration-Exploitation with Thompson Sampling in Linear Systems. </a:t>
            </a:r>
            <a:r>
              <a:rPr lang="en-ZA" sz="2400" dirty="0" err="1"/>
              <a:t>Université</a:t>
            </a:r>
            <a:r>
              <a:rPr lang="en-ZA" sz="2400" dirty="0"/>
              <a:t> de Lille.</a:t>
            </a:r>
          </a:p>
          <a:p>
            <a:r>
              <a:rPr lang="en-ZA" sz="2400" dirty="0" err="1"/>
              <a:t>Burtini</a:t>
            </a:r>
            <a:r>
              <a:rPr lang="en-ZA" sz="2400" dirty="0"/>
              <a:t>, G., </a:t>
            </a:r>
            <a:r>
              <a:rPr lang="en-ZA" sz="2400" dirty="0" err="1"/>
              <a:t>Loeppky</a:t>
            </a:r>
            <a:r>
              <a:rPr lang="en-ZA" sz="2400" dirty="0"/>
              <a:t>, J., Lawrence, R., 2015. A Survey of Online Experiment Design with the Stochastic Multi-Armed Bandit. arXiv:1510.00757 [</a:t>
            </a:r>
            <a:r>
              <a:rPr lang="en-ZA" sz="2400" dirty="0" err="1"/>
              <a:t>cs</a:t>
            </a:r>
            <a:r>
              <a:rPr lang="en-ZA" sz="2400" dirty="0"/>
              <a:t>, stat</a:t>
            </a:r>
            <a:r>
              <a:rPr lang="en-ZA" sz="2400" dirty="0" smtClean="0"/>
              <a:t>].</a:t>
            </a:r>
          </a:p>
          <a:p>
            <a:r>
              <a:rPr lang="en-ZA" sz="2400" dirty="0"/>
              <a:t>Shipman, W.J., 2021. Optimizing Milling Operations using Continuum-Armed Bandits with Multiple Reward Components and Constraints, </a:t>
            </a:r>
            <a:r>
              <a:rPr lang="en-ZA" sz="2400" dirty="0" smtClean="0"/>
              <a:t>SACAIR2021</a:t>
            </a:r>
            <a:endParaRPr lang="en-ZA" sz="2400" dirty="0"/>
          </a:p>
          <a:p>
            <a:endParaRPr lang="en-ZA" sz="2400" dirty="0"/>
          </a:p>
          <a:p>
            <a:endParaRPr lang="en-ZA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679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cs typeface="Arial"/>
              </a:rPr>
              <a:t>What is reinforcement learning?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350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58829" y="262392"/>
            <a:ext cx="5785962" cy="1737394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Thank You</a:t>
            </a:r>
            <a:endParaRPr lang="en-ZA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www.mintek.co.za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395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50F-E1C1-3D08-D921-023C1015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"Reinforcement learning is learning what to do—how to map situations to actions—so as to maximize a numerical reward signal. The learner is not told which actions to take, but instead must discover which actions yield the most reward by trying them."</a:t>
            </a:r>
          </a:p>
          <a:p>
            <a:pPr marL="0" indent="0" algn="ctr">
              <a:buNone/>
            </a:pPr>
            <a:endParaRPr lang="en-US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Sutton &amp; Barto, 2008, "Reinforcement Learning: an introduction"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76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2224-77D5-797B-DCFB-8755941A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Basic components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257EA2C5-0A66-61E8-5C73-C17CC41DD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069706"/>
              </p:ext>
            </p:extLst>
          </p:nvPr>
        </p:nvGraphicFramePr>
        <p:xfrm>
          <a:off x="336550" y="1287463"/>
          <a:ext cx="115189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EF27-F8EA-D1D0-8C8A-A6E3E4E8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6</a:t>
            </a:fld>
            <a:endParaRPr lang="en-ZA"/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1F167CCA-974E-CE29-1257-1BE00DF796BF}"/>
              </a:ext>
            </a:extLst>
          </p:cNvPr>
          <p:cNvSpPr txBox="1"/>
          <p:nvPr/>
        </p:nvSpPr>
        <p:spPr>
          <a:xfrm>
            <a:off x="611436" y="4421435"/>
            <a:ext cx="20454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Maximize this over time</a:t>
            </a:r>
          </a:p>
        </p:txBody>
      </p: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56EE2D0D-C4E8-BE88-8716-40757D74B2C2}"/>
              </a:ext>
            </a:extLst>
          </p:cNvPr>
          <p:cNvCxnSpPr/>
          <p:nvPr/>
        </p:nvCxnSpPr>
        <p:spPr>
          <a:xfrm>
            <a:off x="2995900" y="4799910"/>
            <a:ext cx="1070471" cy="550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id="{AA7B6A65-0C14-37EA-BA02-B2A6FA21C3D1}"/>
              </a:ext>
            </a:extLst>
          </p:cNvPr>
          <p:cNvSpPr txBox="1"/>
          <p:nvPr/>
        </p:nvSpPr>
        <p:spPr>
          <a:xfrm>
            <a:off x="333146" y="1287940"/>
            <a:ext cx="190775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Stochastic </a:t>
            </a:r>
            <a:r>
              <a:rPr lang="en-US" sz="2400" dirty="0"/>
              <a:t>agent – some randomness to explore the world</a:t>
            </a:r>
            <a:endParaRPr lang="en-US" dirty="0"/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5304B3A0-5186-1690-9D8C-8D1BCAC22F04}"/>
              </a:ext>
            </a:extLst>
          </p:cNvPr>
          <p:cNvSpPr txBox="1"/>
          <p:nvPr/>
        </p:nvSpPr>
        <p:spPr>
          <a:xfrm>
            <a:off x="9826013" y="1287940"/>
            <a:ext cx="20821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Stochastic </a:t>
            </a:r>
            <a:r>
              <a:rPr lang="en-US" sz="2400" dirty="0"/>
              <a:t>environment– noise, random disturbances</a:t>
            </a:r>
            <a:endParaRPr lang="en-US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A29AEB8C-DBB6-9AB9-9023-A7D382E520F5}"/>
              </a:ext>
            </a:extLst>
          </p:cNvPr>
          <p:cNvSpPr/>
          <p:nvPr/>
        </p:nvSpPr>
        <p:spPr>
          <a:xfrm>
            <a:off x="233649" y="4332842"/>
            <a:ext cx="2763397" cy="9180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build="allAtOnce"/>
      <p:bldP spid="550" grpId="0"/>
      <p:bldP spid="551" grpId="0"/>
      <p:bldP spid="5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BD74-C707-6385-E57B-CD2A1F6B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is the Markov Decision Process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97F71-BDDF-BEB9-89A5-DA51B1BBE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07310-2F95-491B-6B70-B6C9953B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736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8</a:t>
            </a:fld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6" y="789709"/>
            <a:ext cx="5512229" cy="5305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2115" y="789709"/>
            <a:ext cx="27995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u="sng" dirty="0"/>
              <a:t>Environments: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Receive action, update internal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Bandits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Grid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Games (Atari games, chess, Go, StarCraft)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Differential equations (process control)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2114" y="4287507"/>
                <a:ext cx="27995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b="1" u="sng" dirty="0"/>
                  <a:t>Agents: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/>
                  <a:t>Receive observation of state (</a:t>
                </a:r>
                <a14:m>
                  <m:oMath xmlns:m="http://schemas.openxmlformats.org/officeDocument/2006/math">
                    <m:r>
                      <a:rPr lang="en-ZA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ZA" dirty="0"/>
                  <a:t>) as well as reward (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ZA" b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/>
                  <a:t>Take action (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ZA" dirty="0"/>
                  <a:t>) based on policy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14" y="4287507"/>
                <a:ext cx="2799559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743" t="-1736" r="-4139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0327" y="2147448"/>
                <a:ext cx="27995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b="1" u="sng" dirty="0"/>
                  <a:t>Interpreter: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/>
                  <a:t>Observe the environment, providing the “state” (</a:t>
                </a:r>
                <a14:m>
                  <m:oMath xmlns:m="http://schemas.openxmlformats.org/officeDocument/2006/math">
                    <m:r>
                      <a:rPr lang="en-ZA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ZA" dirty="0"/>
                  <a:t>)</a:t>
                </a:r>
                <a:endParaRPr lang="en-ZA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/>
                  <a:t>Calculate reward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/>
                  <a:t>Determine if the episode is finished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2147448"/>
                <a:ext cx="2799559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961" t="-1502" r="-3486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99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0081-308A-3908-B62C-B6F83FBA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77DE-067C-FB65-DD5A-38FBE74A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5BE8-8474-4636-A6D0-DA93CFB6286A}" type="slidenum">
              <a:rPr lang="en-ZA" smtClean="0"/>
              <a:t>9</a:t>
            </a:fld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86" y="789709"/>
            <a:ext cx="5512229" cy="5305342"/>
          </a:xfrm>
          <a:prstGeom prst="rect">
            <a:avLst/>
          </a:prstGeom>
        </p:spPr>
      </p:pic>
      <p:sp>
        <p:nvSpPr>
          <p:cNvPr id="3" name="Circular Arrow 2"/>
          <p:cNvSpPr/>
          <p:nvPr/>
        </p:nvSpPr>
        <p:spPr>
          <a:xfrm rot="16200000" flipH="1">
            <a:off x="1825723" y="1769861"/>
            <a:ext cx="3786496" cy="279861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598714" y="2702560"/>
            <a:ext cx="1720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i="1" dirty="0"/>
              <a:t>Step 1 &amp; 3: Observe</a:t>
            </a:r>
            <a:endParaRPr lang="en-GB" sz="2400" i="1" dirty="0"/>
          </a:p>
        </p:txBody>
      </p:sp>
      <p:sp>
        <p:nvSpPr>
          <p:cNvPr id="7" name="Circular Arrow 6"/>
          <p:cNvSpPr/>
          <p:nvPr/>
        </p:nvSpPr>
        <p:spPr>
          <a:xfrm rot="5400000" flipH="1">
            <a:off x="6488438" y="1772764"/>
            <a:ext cx="3786496" cy="279861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9662886" y="2887225"/>
            <a:ext cx="172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i="1" dirty="0"/>
              <a:t>Step 2: Act</a:t>
            </a:r>
            <a:endParaRPr lang="en-GB" sz="2400" i="1" dirty="0"/>
          </a:p>
        </p:txBody>
      </p:sp>
      <p:sp>
        <p:nvSpPr>
          <p:cNvPr id="9" name="Circular Arrow 8"/>
          <p:cNvSpPr/>
          <p:nvPr/>
        </p:nvSpPr>
        <p:spPr>
          <a:xfrm rot="7698865" flipH="1" flipV="1">
            <a:off x="5318672" y="2443372"/>
            <a:ext cx="1220757" cy="1811038"/>
          </a:xfrm>
          <a:prstGeom prst="circularArrow">
            <a:avLst>
              <a:gd name="adj1" fmla="val 12107"/>
              <a:gd name="adj2" fmla="val 1022852"/>
              <a:gd name="adj3" fmla="val 3162204"/>
              <a:gd name="adj4" fmla="val 15937189"/>
              <a:gd name="adj5" fmla="val 13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7456" y="2242051"/>
            <a:ext cx="194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i="1" dirty="0"/>
              <a:t>Step 3: Reward calculation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9300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Custom Design">
  <a:themeElements>
    <a:clrScheme name="MINTEK CI Colours">
      <a:dk1>
        <a:srgbClr val="00131D"/>
      </a:dk1>
      <a:lt1>
        <a:sysClr val="window" lastClr="FFFFFF"/>
      </a:lt1>
      <a:dk2>
        <a:srgbClr val="194D5C"/>
      </a:dk2>
      <a:lt2>
        <a:srgbClr val="C6D2D6"/>
      </a:lt2>
      <a:accent1>
        <a:srgbClr val="D22D20"/>
      </a:accent1>
      <a:accent2>
        <a:srgbClr val="F6978F"/>
      </a:accent2>
      <a:accent3>
        <a:srgbClr val="630F23"/>
      </a:accent3>
      <a:accent4>
        <a:srgbClr val="5E828D"/>
      </a:accent4>
      <a:accent5>
        <a:srgbClr val="A0ADB9"/>
      </a:accent5>
      <a:accent6>
        <a:srgbClr val="C6D2D6"/>
      </a:accent6>
      <a:hlink>
        <a:srgbClr val="0563C1"/>
      </a:hlink>
      <a:folHlink>
        <a:srgbClr val="630F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Mintek CI PP temp 16x9 for Master Slide Users" id="{2506D420-F9DF-48FC-82DD-B40FDF62E267}" vid="{7422F2F3-184E-4212-BB5E-C3750CD124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NTEK CI Colours">
    <a:dk1>
      <a:srgbClr val="00131D"/>
    </a:dk1>
    <a:lt1>
      <a:sysClr val="window" lastClr="FFFFFF"/>
    </a:lt1>
    <a:dk2>
      <a:srgbClr val="194D5C"/>
    </a:dk2>
    <a:lt2>
      <a:srgbClr val="C6D2D6"/>
    </a:lt2>
    <a:accent1>
      <a:srgbClr val="D22D20"/>
    </a:accent1>
    <a:accent2>
      <a:srgbClr val="F6978F"/>
    </a:accent2>
    <a:accent3>
      <a:srgbClr val="630F23"/>
    </a:accent3>
    <a:accent4>
      <a:srgbClr val="5E828D"/>
    </a:accent4>
    <a:accent5>
      <a:srgbClr val="A0ADB9"/>
    </a:accent5>
    <a:accent6>
      <a:srgbClr val="C6D2D6"/>
    </a:accent6>
    <a:hlink>
      <a:srgbClr val="0563C1"/>
    </a:hlink>
    <a:folHlink>
      <a:srgbClr val="630F2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f49abf80-67fd-4e6b-8355-20145f571a9e">PowerPoint</Category>
    <_dlc_DocId xmlns="57c02af8-f29c-433c-9f81-5949a5374660">23YSZEURVCT3-221010138-51</_dlc_DocId>
    <_dlc_DocIdUrl xmlns="57c02af8-f29c-433c-9f81-5949a5374660">
      <Url>http://portal/IAC/Templates/_layouts/15/DocIdRedir.aspx?ID=23YSZEURVCT3-221010138-51</Url>
      <Description>23YSZEURVCT3-221010138-51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AE2ABC1867E4A91345A43C5A9C13D" ma:contentTypeVersion="4" ma:contentTypeDescription="Create a new document." ma:contentTypeScope="" ma:versionID="edf343deef1dbd5848f1c34710f8843a">
  <xsd:schema xmlns:xsd="http://www.w3.org/2001/XMLSchema" xmlns:xs="http://www.w3.org/2001/XMLSchema" xmlns:p="http://schemas.microsoft.com/office/2006/metadata/properties" xmlns:ns2="57c02af8-f29c-433c-9f81-5949a5374660" xmlns:ns3="b1d82590-a1ff-4738-9bc6-541e260e3b77" xmlns:ns4="f49abf80-67fd-4e6b-8355-20145f571a9e" targetNamespace="http://schemas.microsoft.com/office/2006/metadata/properties" ma:root="true" ma:fieldsID="df045ee5ed1818ce3838c49179ae2b11" ns2:_="" ns3:_="" ns4:_="">
    <xsd:import namespace="57c02af8-f29c-433c-9f81-5949a5374660"/>
    <xsd:import namespace="b1d82590-a1ff-4738-9bc6-541e260e3b77"/>
    <xsd:import namespace="f49abf80-67fd-4e6b-8355-20145f571a9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c02af8-f29c-433c-9f81-5949a537466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d82590-a1ff-4738-9bc6-541e260e3b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9abf80-67fd-4e6b-8355-20145f571a9e" elementFormDefault="qualified">
    <xsd:import namespace="http://schemas.microsoft.com/office/2006/documentManagement/types"/>
    <xsd:import namespace="http://schemas.microsoft.com/office/infopath/2007/PartnerControls"/>
    <xsd:element name="Category" ma:index="12" nillable="true" ma:displayName="Category" ma:internalName="Categor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191580-881D-4856-B837-75C3EC99CC77}">
  <ds:schemaRefs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b1d82590-a1ff-4738-9bc6-541e260e3b77"/>
    <ds:schemaRef ds:uri="http://schemas.openxmlformats.org/package/2006/metadata/core-properties"/>
    <ds:schemaRef ds:uri="f49abf80-67fd-4e6b-8355-20145f571a9e"/>
    <ds:schemaRef ds:uri="57c02af8-f29c-433c-9f81-5949a5374660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DB6F49-D26C-4BA8-8F01-F1783C680CA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62F2810-B88B-40A5-BA1D-25E53AAE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c02af8-f29c-433c-9f81-5949a5374660"/>
    <ds:schemaRef ds:uri="b1d82590-a1ff-4738-9bc6-541e260e3b77"/>
    <ds:schemaRef ds:uri="f49abf80-67fd-4e6b-8355-20145f571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1AE05EC-87F2-4B73-8214-036F42889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5969</TotalTime>
  <Words>1310</Words>
  <Application>Microsoft Office PowerPoint</Application>
  <PresentationFormat>Widescreen</PresentationFormat>
  <Paragraphs>248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Cambria Math</vt:lpstr>
      <vt:lpstr>Courier New</vt:lpstr>
      <vt:lpstr>Calibri</vt:lpstr>
      <vt:lpstr>Arial</vt:lpstr>
      <vt:lpstr>Wingdings</vt:lpstr>
      <vt:lpstr>Custom Design</vt:lpstr>
      <vt:lpstr>Introduction to Bandit Problems in Reinforcement Learning</vt:lpstr>
      <vt:lpstr>Who is Mintek?</vt:lpstr>
      <vt:lpstr>Agenda</vt:lpstr>
      <vt:lpstr>What is reinforcement learning?</vt:lpstr>
      <vt:lpstr>PowerPoint Presentation</vt:lpstr>
      <vt:lpstr>Basic components</vt:lpstr>
      <vt:lpstr>What is the Markov Decision Process Model</vt:lpstr>
      <vt:lpstr>Markov Decision Processes in a nutshell</vt:lpstr>
      <vt:lpstr>Markov Decision Processes in a nutshell</vt:lpstr>
      <vt:lpstr>Bandit problems</vt:lpstr>
      <vt:lpstr>Contextual bandit problems</vt:lpstr>
      <vt:lpstr>Multi-armed bandits</vt:lpstr>
      <vt:lpstr>Bandits</vt:lpstr>
      <vt:lpstr>Some notation</vt:lpstr>
      <vt:lpstr>Start simple – tabular solution</vt:lpstr>
      <vt:lpstr>So who uses bandits anyway?</vt:lpstr>
      <vt:lpstr>Thompson Sampling</vt:lpstr>
      <vt:lpstr>Some statistics</vt:lpstr>
      <vt:lpstr>Using statistics</vt:lpstr>
      <vt:lpstr>Some likelihood functions</vt:lpstr>
      <vt:lpstr>Conjugate prior distributions</vt:lpstr>
      <vt:lpstr>Tabular solution example</vt:lpstr>
      <vt:lpstr>The problem</vt:lpstr>
      <vt:lpstr>Initial state</vt:lpstr>
      <vt:lpstr>Thompson Sampling demo output</vt:lpstr>
      <vt:lpstr>How does this help in real life?</vt:lpstr>
      <vt:lpstr>Continuous action spaces</vt:lpstr>
      <vt:lpstr>The linear stochastic bandit</vt:lpstr>
      <vt:lpstr>Increasing Efficiency</vt:lpstr>
      <vt:lpstr>Thompson Sampling for continuous actions</vt:lpstr>
      <vt:lpstr>Other bandit algorithms</vt:lpstr>
      <vt:lpstr>Other bandit algorithms</vt:lpstr>
      <vt:lpstr>Real-world Applications</vt:lpstr>
      <vt:lpstr>Planning drilling during additional exploration</vt:lpstr>
      <vt:lpstr>Fault-tolerant robots</vt:lpstr>
      <vt:lpstr>Dose finding in clinical trials</vt:lpstr>
      <vt:lpstr>Get in touch if you have any questions</vt:lpstr>
      <vt:lpstr>Useful references</vt:lpstr>
      <vt:lpstr>Useful references</vt:lpstr>
      <vt:lpstr>Thank You</vt:lpstr>
    </vt:vector>
  </TitlesOfParts>
  <Company>Mintek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Zanele Van der Westhuizen</dc:creator>
  <cp:lastModifiedBy>William Shipman</cp:lastModifiedBy>
  <cp:revision>284</cp:revision>
  <dcterms:created xsi:type="dcterms:W3CDTF">2020-09-09T06:34:43Z</dcterms:created>
  <dcterms:modified xsi:type="dcterms:W3CDTF">2022-05-26T17:21:21Z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0x010100339AE2ABC1867E4A91345A43C5A9C13D</vt:lpwstr>
  </property>
  <property fmtid="{D5CDD505-2E9C-101B-9397-08002B2CF9AE}" pid="3" name="_dlc_DocIdItemGuid">
    <vt:lpwstr>2e386a5a-fef8-44eb-97b4-004872ba4c2c</vt:lpwstr>
  </property>
</Properties>
</file>